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9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95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</p:sldIdLst>
  <p:sldSz cx="7556500" cy="10693400"/>
  <p:notesSz cx="6858000" cy="9144000"/>
  <p:embeddedFontLst>
    <p:embeddedFont>
      <p:font typeface="Liana" panose="020B0604020202020204" charset="0"/>
      <p:regular r:id="rId43"/>
    </p:embeddedFont>
    <p:embeddedFont>
      <p:font typeface="Be Vietnam" panose="020B0604020202020204" charset="0"/>
      <p:regular r:id="rId44"/>
    </p:embeddedFont>
    <p:embeddedFont>
      <p:font typeface="Aristotelica Pro" panose="020B0604020202020204" charset="0"/>
      <p:regular r:id="rId45"/>
    </p:embeddedFont>
    <p:embeddedFont>
      <p:font typeface="Open Sans" panose="020B0604020202020204" charset="0"/>
      <p:regular r:id="rId46"/>
    </p:embeddedFont>
    <p:embeddedFont>
      <p:font typeface="Aristotelica Pro Bold" panose="020B0604020202020204" charset="0"/>
      <p:regular r:id="rId47"/>
    </p:embeddedFont>
    <p:embeddedFont>
      <p:font typeface="Aristotelica Pro DemiBold" panose="020B0604020202020204" charset="0"/>
      <p:regular r:id="rId48"/>
    </p:embeddedFont>
    <p:embeddedFont>
      <p:font typeface="Be Vietnam Ultra-Bold" panose="020B0604020202020204" charset="0"/>
      <p:regular r:id="rId49"/>
    </p:embeddedFont>
    <p:embeddedFont>
      <p:font typeface="Glacial Indifference Bold" panose="020B0604020202020204" charset="0"/>
      <p:regular r:id="rId50"/>
    </p:embeddedFont>
    <p:embeddedFont>
      <p:font typeface="KG Primary Penmanship" panose="020B0604020202020204" charset="0"/>
      <p:regular r:id="rId51"/>
    </p:embeddedFont>
    <p:embeddedFont>
      <p:font typeface="Aristotelica Pro DemiBold Bold" panose="020B0604020202020204" charset="0"/>
      <p:regular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Gochi Hand" panose="020B0604020202020204" charset="0"/>
      <p:regular r:id="rId57"/>
    </p:embeddedFont>
    <p:embeddedFont>
      <p:font typeface="Cloud Soft Bold" panose="020B0604020202020204" charset="0"/>
      <p:regular r:id="rId58"/>
    </p:embeddedFont>
    <p:embeddedFont>
      <p:font typeface="Joanne Marie" panose="020B0604020202020204" charset="0"/>
      <p:regular r:id="rId59"/>
    </p:embeddedFont>
    <p:embeddedFont>
      <p:font typeface="Montserrat" panose="020B0604020202020204" charset="0"/>
      <p:regular r:id="rId60"/>
    </p:embeddedFont>
    <p:embeddedFont>
      <p:font typeface="Open Sans Bold" panose="020B0604020202020204" charset="0"/>
      <p:regular r:id="rId61"/>
    </p:embeddedFont>
    <p:embeddedFont>
      <p:font typeface="Cinzel" panose="020B0604020202020204" charset="0"/>
      <p:regular r:id="rId62"/>
    </p:embeddedFont>
    <p:embeddedFont>
      <p:font typeface="Cloud Soft Semi-Bold" panose="020B0604020202020204" charset="0"/>
      <p:regular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23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63" Type="http://schemas.openxmlformats.org/officeDocument/2006/relationships/font" Target="fonts/font2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59" Type="http://schemas.openxmlformats.org/officeDocument/2006/relationships/font" Target="fonts/font17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62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font" Target="fonts/font18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3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5" r="10750" b="38751"/>
          <a:stretch/>
        </p:blipFill>
        <p:spPr>
          <a:xfrm>
            <a:off x="-31749" y="3746500"/>
            <a:ext cx="7620000" cy="69342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372966" y="446701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6" name="AutoShape 6"/>
          <p:cNvSpPr/>
          <p:nvPr/>
        </p:nvSpPr>
        <p:spPr>
          <a:xfrm flipV="1">
            <a:off x="2183815" y="1352983"/>
            <a:ext cx="3132270" cy="9525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Freeform 10"/>
          <p:cNvSpPr/>
          <p:nvPr/>
        </p:nvSpPr>
        <p:spPr>
          <a:xfrm>
            <a:off x="2506531" y="6103359"/>
            <a:ext cx="2690349" cy="2195997"/>
          </a:xfrm>
          <a:custGeom>
            <a:avLst/>
            <a:gdLst/>
            <a:ahLst/>
            <a:cxnLst/>
            <a:rect l="l" t="t" r="r" b="b"/>
            <a:pathLst>
              <a:path w="2690349" h="2195997">
                <a:moveTo>
                  <a:pt x="0" y="0"/>
                </a:moveTo>
                <a:lnTo>
                  <a:pt x="2690349" y="0"/>
                </a:lnTo>
                <a:lnTo>
                  <a:pt x="2690349" y="2195997"/>
                </a:lnTo>
                <a:lnTo>
                  <a:pt x="0" y="2195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588835" y="9374000"/>
            <a:ext cx="1127174" cy="1154300"/>
          </a:xfrm>
          <a:custGeom>
            <a:avLst/>
            <a:gdLst/>
            <a:ahLst/>
            <a:cxnLst/>
            <a:rect l="l" t="t" r="r" b="b"/>
            <a:pathLst>
              <a:path w="1319587" h="1319587">
                <a:moveTo>
                  <a:pt x="0" y="0"/>
                </a:moveTo>
                <a:lnTo>
                  <a:pt x="1319587" y="0"/>
                </a:lnTo>
                <a:lnTo>
                  <a:pt x="1319587" y="1319587"/>
                </a:lnTo>
                <a:lnTo>
                  <a:pt x="0" y="13195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699735" y="4642447"/>
            <a:ext cx="4303943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smtClean="0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INDIVIDUAL</a:t>
            </a:r>
            <a:endParaRPr lang="en-US" sz="3000" b="1" dirty="0">
              <a:solidFill>
                <a:srgbClr val="050A3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13941" y="2277864"/>
            <a:ext cx="5872018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5000" dirty="0" err="1" smtClean="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</a:t>
            </a:r>
            <a:r>
              <a:rPr lang="en-US" sz="5000" dirty="0" smtClean="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 DE APRENDIZADO</a:t>
            </a:r>
            <a:endParaRPr lang="en-US" sz="5000" dirty="0">
              <a:solidFill>
                <a:srgbClr val="050A30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806673" y="1306894"/>
            <a:ext cx="388655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 err="1" smtClean="0">
                <a:solidFill>
                  <a:srgbClr val="050A30"/>
                </a:solidFill>
                <a:latin typeface="Liana"/>
                <a:ea typeface="Liana"/>
                <a:cs typeface="Liana"/>
                <a:sym typeface="Liana"/>
              </a:rPr>
              <a:t>Diário</a:t>
            </a:r>
            <a:r>
              <a:rPr lang="en-US" sz="6999" dirty="0" smtClean="0">
                <a:solidFill>
                  <a:srgbClr val="050A30"/>
                </a:solidFill>
                <a:latin typeface="Liana"/>
                <a:ea typeface="Liana"/>
                <a:cs typeface="Liana"/>
                <a:sym typeface="Liana"/>
              </a:rPr>
              <a:t> de</a:t>
            </a:r>
            <a:endParaRPr lang="en-US" sz="6999" dirty="0">
              <a:solidFill>
                <a:srgbClr val="050A30"/>
              </a:solidFill>
              <a:latin typeface="Liana"/>
              <a:ea typeface="Liana"/>
              <a:cs typeface="Liana"/>
              <a:sym typeface="Liana"/>
            </a:endParaRPr>
          </a:p>
        </p:txBody>
      </p:sp>
      <p:grpSp>
        <p:nvGrpSpPr>
          <p:cNvPr id="21" name="Grupo 20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1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2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13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9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01258" y="3478471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6" name="AutoShape 6"/>
          <p:cNvSpPr/>
          <p:nvPr/>
        </p:nvSpPr>
        <p:spPr>
          <a:xfrm flipV="1">
            <a:off x="2213865" y="1254013"/>
            <a:ext cx="3132270" cy="9525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Freeform 10"/>
          <p:cNvSpPr/>
          <p:nvPr/>
        </p:nvSpPr>
        <p:spPr>
          <a:xfrm>
            <a:off x="1045457" y="5052504"/>
            <a:ext cx="5469087" cy="1073308"/>
          </a:xfrm>
          <a:custGeom>
            <a:avLst/>
            <a:gdLst/>
            <a:ahLst/>
            <a:cxnLst/>
            <a:rect l="l" t="t" r="r" b="b"/>
            <a:pathLst>
              <a:path w="5469087" h="1073308">
                <a:moveTo>
                  <a:pt x="0" y="0"/>
                </a:moveTo>
                <a:lnTo>
                  <a:pt x="5469086" y="0"/>
                </a:lnTo>
                <a:lnTo>
                  <a:pt x="5469086" y="1073308"/>
                </a:lnTo>
                <a:lnTo>
                  <a:pt x="0" y="1073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1" name="Freeform 11"/>
          <p:cNvSpPr/>
          <p:nvPr/>
        </p:nvSpPr>
        <p:spPr>
          <a:xfrm>
            <a:off x="2615153" y="4780221"/>
            <a:ext cx="2329694" cy="544566"/>
          </a:xfrm>
          <a:custGeom>
            <a:avLst/>
            <a:gdLst/>
            <a:ahLst/>
            <a:cxnLst/>
            <a:rect l="l" t="t" r="r" b="b"/>
            <a:pathLst>
              <a:path w="2329694" h="544566">
                <a:moveTo>
                  <a:pt x="0" y="0"/>
                </a:moveTo>
                <a:lnTo>
                  <a:pt x="2329694" y="0"/>
                </a:lnTo>
                <a:lnTo>
                  <a:pt x="2329694" y="544566"/>
                </a:lnTo>
                <a:lnTo>
                  <a:pt x="0" y="544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45457" y="6636220"/>
            <a:ext cx="5469087" cy="1073308"/>
          </a:xfrm>
          <a:custGeom>
            <a:avLst/>
            <a:gdLst/>
            <a:ahLst/>
            <a:cxnLst/>
            <a:rect l="l" t="t" r="r" b="b"/>
            <a:pathLst>
              <a:path w="5469087" h="1073308">
                <a:moveTo>
                  <a:pt x="0" y="0"/>
                </a:moveTo>
                <a:lnTo>
                  <a:pt x="5469086" y="0"/>
                </a:lnTo>
                <a:lnTo>
                  <a:pt x="5469086" y="1073308"/>
                </a:lnTo>
                <a:lnTo>
                  <a:pt x="0" y="1073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489582" y="6363937"/>
            <a:ext cx="2455265" cy="573918"/>
          </a:xfrm>
          <a:custGeom>
            <a:avLst/>
            <a:gdLst/>
            <a:ahLst/>
            <a:cxnLst/>
            <a:rect l="l" t="t" r="r" b="b"/>
            <a:pathLst>
              <a:path w="2455265" h="573918">
                <a:moveTo>
                  <a:pt x="0" y="0"/>
                </a:moveTo>
                <a:lnTo>
                  <a:pt x="2455265" y="0"/>
                </a:lnTo>
                <a:lnTo>
                  <a:pt x="2455265" y="573918"/>
                </a:lnTo>
                <a:lnTo>
                  <a:pt x="0" y="5739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45457" y="8219936"/>
            <a:ext cx="5469087" cy="1073308"/>
          </a:xfrm>
          <a:custGeom>
            <a:avLst/>
            <a:gdLst/>
            <a:ahLst/>
            <a:cxnLst/>
            <a:rect l="l" t="t" r="r" b="b"/>
            <a:pathLst>
              <a:path w="5469087" h="1073308">
                <a:moveTo>
                  <a:pt x="0" y="0"/>
                </a:moveTo>
                <a:lnTo>
                  <a:pt x="5469086" y="0"/>
                </a:lnTo>
                <a:lnTo>
                  <a:pt x="5469086" y="1073309"/>
                </a:lnTo>
                <a:lnTo>
                  <a:pt x="0" y="10733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615153" y="7947653"/>
            <a:ext cx="2329694" cy="544566"/>
          </a:xfrm>
          <a:custGeom>
            <a:avLst/>
            <a:gdLst/>
            <a:ahLst/>
            <a:cxnLst/>
            <a:rect l="l" t="t" r="r" b="b"/>
            <a:pathLst>
              <a:path w="2329694" h="544566">
                <a:moveTo>
                  <a:pt x="0" y="0"/>
                </a:moveTo>
                <a:lnTo>
                  <a:pt x="2329694" y="0"/>
                </a:lnTo>
                <a:lnTo>
                  <a:pt x="2329694" y="544566"/>
                </a:lnTo>
                <a:lnTo>
                  <a:pt x="0" y="544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051084" y="4874259"/>
            <a:ext cx="1457832" cy="43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4"/>
              </a:lnSpc>
            </a:pPr>
            <a:r>
              <a:rPr lang="en-US" sz="2517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Estudante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7980" y="3641675"/>
            <a:ext cx="430394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 smtClean="0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INDIVIDUAL</a:t>
            </a:r>
            <a:endParaRPr lang="en-US" sz="2000" b="1" dirty="0">
              <a:solidFill>
                <a:srgbClr val="050A3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35710" y="2472398"/>
            <a:ext cx="6363007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600" dirty="0" err="1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</a:t>
            </a:r>
            <a:r>
              <a:rPr lang="en-US" sz="3600" dirty="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 de </a:t>
            </a:r>
            <a:r>
              <a:rPr lang="en-US" sz="3600" dirty="0" err="1" smtClean="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aprendizado</a:t>
            </a:r>
            <a:endParaRPr lang="en-US" sz="3600" dirty="0">
              <a:solidFill>
                <a:srgbClr val="050A30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806673" y="1376875"/>
            <a:ext cx="3886556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050A30"/>
                </a:solidFill>
                <a:latin typeface="Liana"/>
                <a:ea typeface="Liana"/>
                <a:cs typeface="Liana"/>
                <a:sym typeface="Liana"/>
              </a:rPr>
              <a:t>Diário 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53110" y="6435445"/>
            <a:ext cx="2053779" cy="43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4"/>
              </a:lnSpc>
            </a:pPr>
            <a:r>
              <a:rPr lang="en-US" sz="2517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Fase de ensino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216622" y="8008085"/>
            <a:ext cx="1126755" cy="43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4"/>
              </a:lnSpc>
            </a:pPr>
            <a:r>
              <a:rPr lang="en-US" sz="2517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Ano</a:t>
            </a:r>
          </a:p>
        </p:txBody>
      </p:sp>
      <p:grpSp>
        <p:nvGrpSpPr>
          <p:cNvPr id="28" name="Grupo 27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9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5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36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30" name="Grupo 29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31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33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34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32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01258" y="2379419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3" name="AutoShape 3"/>
          <p:cNvSpPr/>
          <p:nvPr/>
        </p:nvSpPr>
        <p:spPr>
          <a:xfrm>
            <a:off x="2213865" y="1263538"/>
            <a:ext cx="3225515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7" name="TextBox 7"/>
          <p:cNvSpPr txBox="1"/>
          <p:nvPr/>
        </p:nvSpPr>
        <p:spPr>
          <a:xfrm>
            <a:off x="598497" y="1516321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considerações iniciais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4685" y="2583459"/>
            <a:ext cx="5699315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A escolha pela modalidade educacional domiciliar deu-se pelos seguintes motivos: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0956" y="382712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900956" y="410242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900956" y="4377713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900956" y="465300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900956" y="492829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900956" y="5203591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900956" y="547888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900956" y="575417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>
            <a:off x="900956" y="602947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900956" y="6304762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900956" y="658005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900956" y="685534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AutoShape 29"/>
          <p:cNvSpPr/>
          <p:nvPr/>
        </p:nvSpPr>
        <p:spPr>
          <a:xfrm>
            <a:off x="900956" y="7130641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>
            <a:off x="900956" y="740593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AutoShape 31"/>
          <p:cNvSpPr/>
          <p:nvPr/>
        </p:nvSpPr>
        <p:spPr>
          <a:xfrm>
            <a:off x="900956" y="768122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2" name="AutoShape 32"/>
          <p:cNvSpPr/>
          <p:nvPr/>
        </p:nvSpPr>
        <p:spPr>
          <a:xfrm>
            <a:off x="900956" y="796221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3" name="AutoShape 33"/>
          <p:cNvSpPr/>
          <p:nvPr/>
        </p:nvSpPr>
        <p:spPr>
          <a:xfrm>
            <a:off x="900956" y="823750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>
            <a:off x="900956" y="851280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>
            <a:off x="900956" y="8788092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>
            <a:off x="900956" y="906338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37"/>
          <p:cNvSpPr/>
          <p:nvPr/>
        </p:nvSpPr>
        <p:spPr>
          <a:xfrm>
            <a:off x="900956" y="933867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9" name="Grupo 38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40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46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47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1" name="Grupo 40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42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44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45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43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01258" y="2379419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3" name="AutoShape 3"/>
          <p:cNvSpPr/>
          <p:nvPr/>
        </p:nvSpPr>
        <p:spPr>
          <a:xfrm>
            <a:off x="2213865" y="1263538"/>
            <a:ext cx="3225515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8" name="TextBox 8"/>
          <p:cNvSpPr txBox="1"/>
          <p:nvPr/>
        </p:nvSpPr>
        <p:spPr>
          <a:xfrm>
            <a:off x="598497" y="1516321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Termo de responsabilidade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441" y="3036644"/>
            <a:ext cx="6133063" cy="570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Eu______________________________________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responsável pelo ensino domiciliar do(a) estudante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___________________________________________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declaro que as atividades registradas aqui foram realizadas pelo(a) educando(a) sob minha supervisão e acompanhamento. 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50A30"/>
              </a:solidFill>
              <a:latin typeface="Joanne Marie"/>
              <a:ea typeface="Joanne Marie"/>
              <a:cs typeface="Joanne Marie"/>
              <a:sym typeface="Joanne Marie"/>
            </a:endParaR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_____________, ______ de ___________ de _____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050A30"/>
              </a:solidFill>
              <a:latin typeface="Joanne Marie"/>
              <a:ea typeface="Joanne Marie"/>
              <a:cs typeface="Joanne Marie"/>
              <a:sym typeface="Joanne Marie"/>
            </a:endParaR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Joanne Marie"/>
                <a:ea typeface="Joanne Marie"/>
                <a:cs typeface="Joanne Marie"/>
                <a:sym typeface="Joanne Marie"/>
              </a:rPr>
              <a:t>__________________________________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Joanne Marie"/>
                <a:ea typeface="Joanne Marie"/>
                <a:cs typeface="Joanne Marie"/>
                <a:sym typeface="Joanne Marie"/>
              </a:rPr>
              <a:t>Assinatura do Educador Responsável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Joanne Marie"/>
              <a:ea typeface="Joanne Marie"/>
              <a:cs typeface="Joanne Marie"/>
              <a:sym typeface="Joanne Marie"/>
            </a:endParaR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Joanne Marie"/>
                <a:ea typeface="Joanne Marie"/>
                <a:cs typeface="Joanne Marie"/>
                <a:sym typeface="Joanne Marie"/>
              </a:rPr>
              <a:t>_________________________________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Joanne Marie"/>
                <a:ea typeface="Joanne Marie"/>
                <a:cs typeface="Joanne Marie"/>
                <a:sym typeface="Joanne Marie"/>
              </a:rPr>
              <a:t>Assinatura do(a) Estudante</a:t>
            </a:r>
          </a:p>
          <a:p>
            <a:pPr algn="ctr">
              <a:lnSpc>
                <a:spcPts val="3079"/>
              </a:lnSpc>
            </a:pPr>
            <a:endParaRPr lang="en-US" sz="2000">
              <a:solidFill>
                <a:srgbClr val="000000"/>
              </a:solidFill>
              <a:latin typeface="Joanne Marie"/>
              <a:ea typeface="Joanne Marie"/>
              <a:cs typeface="Joanne Marie"/>
              <a:sym typeface="Joanne Marie"/>
            </a:endParaRPr>
          </a:p>
          <a:p>
            <a:pPr algn="l">
              <a:lnSpc>
                <a:spcPts val="3079"/>
              </a:lnSpc>
            </a:pPr>
            <a:endParaRPr lang="en-US" sz="2000">
              <a:solidFill>
                <a:srgbClr val="000000"/>
              </a:solidFill>
              <a:latin typeface="Joanne Marie"/>
              <a:ea typeface="Joanne Marie"/>
              <a:cs typeface="Joanne Marie"/>
              <a:sym typeface="Joanne Marie"/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9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5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6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21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23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24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22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2866391" y="2160210"/>
            <a:ext cx="1743169" cy="224445"/>
            <a:chOff x="0" y="0"/>
            <a:chExt cx="624712" cy="804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017117" y="2195667"/>
            <a:ext cx="1441717" cy="1324279"/>
            <a:chOff x="0" y="0"/>
            <a:chExt cx="1922289" cy="1765706"/>
          </a:xfrm>
        </p:grpSpPr>
        <p:sp>
          <p:nvSpPr>
            <p:cNvPr id="6" name="AutoShape 6"/>
            <p:cNvSpPr/>
            <p:nvPr/>
          </p:nvSpPr>
          <p:spPr>
            <a:xfrm flipV="1">
              <a:off x="0" y="715026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6670" y="447185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18691" y="447185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713" y="447185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82734" y="447185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64755" y="447185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46777" y="447185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28798" y="447185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20967" y="762230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0247" y="97325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03700" y="97325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87154" y="97325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70807" y="97325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54061" y="97325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437514" y="97325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20967" y="97325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0247" y="1182360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03700" y="1182360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87154" y="1182360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70807" y="1182360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154061" y="1182360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437514" y="1182360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720967" y="1182360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0247" y="1390145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03700" y="1390145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87154" y="1390145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70807" y="1390145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154061" y="1390145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437514" y="1390145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720967" y="1390145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0247" y="159364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03621" y="159364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86994" y="159364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70368" y="159364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153742" y="159364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437115" y="159364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35080" y="-9525"/>
              <a:ext cx="1593718" cy="2528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570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278234" y="2160210"/>
            <a:ext cx="1442049" cy="1685274"/>
            <a:chOff x="0" y="0"/>
            <a:chExt cx="1922733" cy="2247033"/>
          </a:xfrm>
        </p:grpSpPr>
        <p:sp>
          <p:nvSpPr>
            <p:cNvPr id="44" name="AutoShape 44"/>
            <p:cNvSpPr/>
            <p:nvPr/>
          </p:nvSpPr>
          <p:spPr>
            <a:xfrm flipV="1">
              <a:off x="443" y="762303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1492" y="49446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293513" y="49446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75535" y="49446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57556" y="49446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139578" y="49446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421599" y="49446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703620" y="49446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700721" y="80950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83453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566907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850561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133814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417267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700721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283453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566907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850561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1133814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417267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700721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283453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566907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850561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1133814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1417267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700721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164091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283453" y="164091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566907" y="164091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850561" y="164091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1836740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1124787" y="164091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408241" y="164091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1691694" y="164091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29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283453" y="1836740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31</a:t>
              </a: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136479" y="28575"/>
              <a:ext cx="1593718" cy="262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56"/>
                </a:lnSpc>
                <a:spcBef>
                  <a:spcPct val="0"/>
                </a:spcBef>
              </a:pPr>
              <a:r>
                <a:rPr lang="en-US" sz="1456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MARÇO</a:t>
              </a:r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443" y="2045166"/>
              <a:ext cx="1549656" cy="201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67"/>
                </a:lnSpc>
              </a:pPr>
              <a:r>
                <a:rPr lang="en-US" sz="567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 e 4 - Carnaval</a:t>
              </a:r>
            </a:p>
            <a:p>
              <a:pPr algn="l">
                <a:lnSpc>
                  <a:spcPts val="567"/>
                </a:lnSpc>
              </a:pPr>
              <a:r>
                <a:rPr lang="en-US" sz="567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5 - Quarta-feira de Cinzas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5278234" y="4130486"/>
            <a:ext cx="1441717" cy="1605607"/>
            <a:chOff x="0" y="0"/>
            <a:chExt cx="1922289" cy="2140809"/>
          </a:xfrm>
        </p:grpSpPr>
        <p:sp>
          <p:nvSpPr>
            <p:cNvPr id="86" name="AutoShape 86"/>
            <p:cNvSpPr/>
            <p:nvPr/>
          </p:nvSpPr>
          <p:spPr>
            <a:xfrm>
              <a:off x="0" y="772837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7" name="TextBox 87"/>
            <p:cNvSpPr txBox="1"/>
            <p:nvPr/>
          </p:nvSpPr>
          <p:spPr>
            <a:xfrm>
              <a:off x="20247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303737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587228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870918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1154209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1437699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1721189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20247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303737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587228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870918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1154209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1437699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1721189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20247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303737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587228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870718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1154209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1437699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1721189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20247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303737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587228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870918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20247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29</a:t>
              </a:r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1145181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1428671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1712162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307218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34823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118" name="TextBox 118"/>
            <p:cNvSpPr txBox="1"/>
            <p:nvPr/>
          </p:nvSpPr>
          <p:spPr>
            <a:xfrm>
              <a:off x="315431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596040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876649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121" name="TextBox 121"/>
            <p:cNvSpPr txBox="1"/>
            <p:nvPr/>
          </p:nvSpPr>
          <p:spPr>
            <a:xfrm>
              <a:off x="1157258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1437867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123" name="TextBox 123"/>
            <p:cNvSpPr txBox="1"/>
            <p:nvPr/>
          </p:nvSpPr>
          <p:spPr>
            <a:xfrm>
              <a:off x="1718476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124" name="TextBox 124"/>
            <p:cNvSpPr txBox="1"/>
            <p:nvPr/>
          </p:nvSpPr>
          <p:spPr>
            <a:xfrm>
              <a:off x="172161" y="28575"/>
              <a:ext cx="1593718" cy="262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56"/>
                </a:lnSpc>
                <a:spcBef>
                  <a:spcPct val="0"/>
                </a:spcBef>
              </a:pPr>
              <a:r>
                <a:rPr lang="en-US" sz="1456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JUNHO</a:t>
              </a:r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20823" y="2035030"/>
              <a:ext cx="1549656" cy="1057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67"/>
                </a:lnSpc>
              </a:pPr>
              <a:r>
                <a:rPr lang="en-US" sz="567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19 - Corpus Christi</a:t>
              </a:r>
            </a:p>
          </p:txBody>
        </p:sp>
      </p:grpSp>
      <p:grpSp>
        <p:nvGrpSpPr>
          <p:cNvPr id="126" name="Group 126"/>
          <p:cNvGrpSpPr/>
          <p:nvPr/>
        </p:nvGrpSpPr>
        <p:grpSpPr>
          <a:xfrm>
            <a:off x="755667" y="6066939"/>
            <a:ext cx="1442049" cy="1379534"/>
            <a:chOff x="0" y="0"/>
            <a:chExt cx="1922733" cy="1839379"/>
          </a:xfrm>
        </p:grpSpPr>
        <p:sp>
          <p:nvSpPr>
            <p:cNvPr id="127" name="AutoShape 127"/>
            <p:cNvSpPr/>
            <p:nvPr/>
          </p:nvSpPr>
          <p:spPr>
            <a:xfrm>
              <a:off x="443" y="772837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8" name="TextBox 128"/>
            <p:cNvSpPr txBox="1"/>
            <p:nvPr/>
          </p:nvSpPr>
          <p:spPr>
            <a:xfrm>
              <a:off x="13959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296017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130" name="TextBox 130"/>
            <p:cNvSpPr txBox="1"/>
            <p:nvPr/>
          </p:nvSpPr>
          <p:spPr>
            <a:xfrm>
              <a:off x="578076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860134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1142192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133" name="TextBox 133"/>
            <p:cNvSpPr txBox="1"/>
            <p:nvPr/>
          </p:nvSpPr>
          <p:spPr>
            <a:xfrm>
              <a:off x="1424250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1706309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135" name="TextBox 135"/>
            <p:cNvSpPr txBox="1"/>
            <p:nvPr/>
          </p:nvSpPr>
          <p:spPr>
            <a:xfrm>
              <a:off x="850672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136" name="TextBox 136"/>
            <p:cNvSpPr txBox="1"/>
            <p:nvPr/>
          </p:nvSpPr>
          <p:spPr>
            <a:xfrm>
              <a:off x="1133962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137" name="TextBox 137"/>
            <p:cNvSpPr txBox="1"/>
            <p:nvPr/>
          </p:nvSpPr>
          <p:spPr>
            <a:xfrm>
              <a:off x="1417452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138" name="TextBox 138"/>
            <p:cNvSpPr txBox="1"/>
            <p:nvPr/>
          </p:nvSpPr>
          <p:spPr>
            <a:xfrm>
              <a:off x="1700942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139" name="TextBox 139"/>
            <p:cNvSpPr txBox="1"/>
            <p:nvPr/>
          </p:nvSpPr>
          <p:spPr>
            <a:xfrm>
              <a:off x="0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140" name="TextBox 140"/>
            <p:cNvSpPr txBox="1"/>
            <p:nvPr/>
          </p:nvSpPr>
          <p:spPr>
            <a:xfrm>
              <a:off x="283490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141" name="TextBox 141"/>
            <p:cNvSpPr txBox="1"/>
            <p:nvPr/>
          </p:nvSpPr>
          <p:spPr>
            <a:xfrm>
              <a:off x="566981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142" name="TextBox 142"/>
            <p:cNvSpPr txBox="1"/>
            <p:nvPr/>
          </p:nvSpPr>
          <p:spPr>
            <a:xfrm>
              <a:off x="850672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</a:p>
          </p:txBody>
        </p:sp>
        <p:sp>
          <p:nvSpPr>
            <p:cNvPr id="143" name="TextBox 143"/>
            <p:cNvSpPr txBox="1"/>
            <p:nvPr/>
          </p:nvSpPr>
          <p:spPr>
            <a:xfrm>
              <a:off x="1133962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144" name="TextBox 144"/>
            <p:cNvSpPr txBox="1"/>
            <p:nvPr/>
          </p:nvSpPr>
          <p:spPr>
            <a:xfrm>
              <a:off x="1417452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145" name="TextBox 145"/>
            <p:cNvSpPr txBox="1"/>
            <p:nvPr/>
          </p:nvSpPr>
          <p:spPr>
            <a:xfrm>
              <a:off x="1700942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146" name="TextBox 146"/>
            <p:cNvSpPr txBox="1"/>
            <p:nvPr/>
          </p:nvSpPr>
          <p:spPr>
            <a:xfrm>
              <a:off x="0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147" name="TextBox 147"/>
            <p:cNvSpPr txBox="1"/>
            <p:nvPr/>
          </p:nvSpPr>
          <p:spPr>
            <a:xfrm>
              <a:off x="283490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148" name="TextBox 148"/>
            <p:cNvSpPr txBox="1"/>
            <p:nvPr/>
          </p:nvSpPr>
          <p:spPr>
            <a:xfrm>
              <a:off x="566981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149" name="TextBox 149"/>
            <p:cNvSpPr txBox="1"/>
            <p:nvPr/>
          </p:nvSpPr>
          <p:spPr>
            <a:xfrm>
              <a:off x="850672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150" name="TextBox 150"/>
            <p:cNvSpPr txBox="1"/>
            <p:nvPr/>
          </p:nvSpPr>
          <p:spPr>
            <a:xfrm>
              <a:off x="1133962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151" name="TextBox 151"/>
            <p:cNvSpPr txBox="1"/>
            <p:nvPr/>
          </p:nvSpPr>
          <p:spPr>
            <a:xfrm>
              <a:off x="1417452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152" name="TextBox 152"/>
            <p:cNvSpPr txBox="1"/>
            <p:nvPr/>
          </p:nvSpPr>
          <p:spPr>
            <a:xfrm>
              <a:off x="1700942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153" name="TextBox 153"/>
            <p:cNvSpPr txBox="1"/>
            <p:nvPr/>
          </p:nvSpPr>
          <p:spPr>
            <a:xfrm>
              <a:off x="0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154" name="TextBox 154"/>
            <p:cNvSpPr txBox="1"/>
            <p:nvPr/>
          </p:nvSpPr>
          <p:spPr>
            <a:xfrm>
              <a:off x="283490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155" name="TextBox 155"/>
            <p:cNvSpPr txBox="1"/>
            <p:nvPr/>
          </p:nvSpPr>
          <p:spPr>
            <a:xfrm>
              <a:off x="566981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156" name="TextBox 156"/>
            <p:cNvSpPr txBox="1"/>
            <p:nvPr/>
          </p:nvSpPr>
          <p:spPr>
            <a:xfrm>
              <a:off x="850672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157" name="TextBox 157"/>
            <p:cNvSpPr txBox="1"/>
            <p:nvPr/>
          </p:nvSpPr>
          <p:spPr>
            <a:xfrm>
              <a:off x="1133962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158" name="TextBox 158"/>
            <p:cNvSpPr txBox="1"/>
            <p:nvPr/>
          </p:nvSpPr>
          <p:spPr>
            <a:xfrm>
              <a:off x="1417452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159" name="TextBox 159"/>
            <p:cNvSpPr txBox="1"/>
            <p:nvPr/>
          </p:nvSpPr>
          <p:spPr>
            <a:xfrm>
              <a:off x="1700942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160" name="TextBox 160"/>
            <p:cNvSpPr txBox="1"/>
            <p:nvPr/>
          </p:nvSpPr>
          <p:spPr>
            <a:xfrm>
              <a:off x="0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161" name="TextBox 161"/>
            <p:cNvSpPr txBox="1"/>
            <p:nvPr/>
          </p:nvSpPr>
          <p:spPr>
            <a:xfrm>
              <a:off x="285548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162" name="TextBox 162"/>
            <p:cNvSpPr txBox="1"/>
            <p:nvPr/>
          </p:nvSpPr>
          <p:spPr>
            <a:xfrm>
              <a:off x="571096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29</a:t>
              </a:r>
            </a:p>
          </p:txBody>
        </p:sp>
        <p:sp>
          <p:nvSpPr>
            <p:cNvPr id="163" name="TextBox 163"/>
            <p:cNvSpPr txBox="1"/>
            <p:nvPr/>
          </p:nvSpPr>
          <p:spPr>
            <a:xfrm>
              <a:off x="856644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164" name="TextBox 164"/>
            <p:cNvSpPr txBox="1"/>
            <p:nvPr/>
          </p:nvSpPr>
          <p:spPr>
            <a:xfrm>
              <a:off x="566981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165" name="TextBox 165"/>
            <p:cNvSpPr txBox="1"/>
            <p:nvPr/>
          </p:nvSpPr>
          <p:spPr>
            <a:xfrm>
              <a:off x="1142192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31</a:t>
              </a:r>
            </a:p>
          </p:txBody>
        </p:sp>
        <p:sp>
          <p:nvSpPr>
            <p:cNvPr id="166" name="TextBox 166"/>
            <p:cNvSpPr txBox="1"/>
            <p:nvPr/>
          </p:nvSpPr>
          <p:spPr>
            <a:xfrm>
              <a:off x="136479" y="28575"/>
              <a:ext cx="1593718" cy="262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7" name="Group 167"/>
          <p:cNvGrpSpPr/>
          <p:nvPr/>
        </p:nvGrpSpPr>
        <p:grpSpPr>
          <a:xfrm>
            <a:off x="3017117" y="6066939"/>
            <a:ext cx="1441717" cy="1557353"/>
            <a:chOff x="0" y="0"/>
            <a:chExt cx="1922289" cy="2076471"/>
          </a:xfrm>
        </p:grpSpPr>
        <p:sp>
          <p:nvSpPr>
            <p:cNvPr id="168" name="AutoShape 168"/>
            <p:cNvSpPr/>
            <p:nvPr/>
          </p:nvSpPr>
          <p:spPr>
            <a:xfrm>
              <a:off x="0" y="772837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69" name="TextBox 169"/>
            <p:cNvSpPr txBox="1"/>
            <p:nvPr/>
          </p:nvSpPr>
          <p:spPr>
            <a:xfrm>
              <a:off x="37274" y="50441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170" name="TextBox 170"/>
            <p:cNvSpPr txBox="1"/>
            <p:nvPr/>
          </p:nvSpPr>
          <p:spPr>
            <a:xfrm>
              <a:off x="316705" y="50441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171" name="TextBox 171"/>
            <p:cNvSpPr txBox="1"/>
            <p:nvPr/>
          </p:nvSpPr>
          <p:spPr>
            <a:xfrm>
              <a:off x="596135" y="50441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172" name="TextBox 172"/>
            <p:cNvSpPr txBox="1"/>
            <p:nvPr/>
          </p:nvSpPr>
          <p:spPr>
            <a:xfrm>
              <a:off x="875566" y="50441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173" name="TextBox 173"/>
            <p:cNvSpPr txBox="1"/>
            <p:nvPr/>
          </p:nvSpPr>
          <p:spPr>
            <a:xfrm>
              <a:off x="1154997" y="50441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174" name="TextBox 174"/>
            <p:cNvSpPr txBox="1"/>
            <p:nvPr/>
          </p:nvSpPr>
          <p:spPr>
            <a:xfrm>
              <a:off x="1434427" y="50441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175" name="TextBox 175"/>
            <p:cNvSpPr txBox="1"/>
            <p:nvPr/>
          </p:nvSpPr>
          <p:spPr>
            <a:xfrm>
              <a:off x="1713858" y="50441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176" name="TextBox 176"/>
            <p:cNvSpPr txBox="1"/>
            <p:nvPr/>
          </p:nvSpPr>
          <p:spPr>
            <a:xfrm>
              <a:off x="1438301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177" name="TextBox 177"/>
            <p:cNvSpPr txBox="1"/>
            <p:nvPr/>
          </p:nvSpPr>
          <p:spPr>
            <a:xfrm>
              <a:off x="1721792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178" name="TextBox 178"/>
            <p:cNvSpPr txBox="1"/>
            <p:nvPr/>
          </p:nvSpPr>
          <p:spPr>
            <a:xfrm>
              <a:off x="19399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179" name="TextBox 179"/>
            <p:cNvSpPr txBox="1"/>
            <p:nvPr/>
          </p:nvSpPr>
          <p:spPr>
            <a:xfrm>
              <a:off x="303131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180" name="TextBox 180"/>
            <p:cNvSpPr txBox="1"/>
            <p:nvPr/>
          </p:nvSpPr>
          <p:spPr>
            <a:xfrm>
              <a:off x="586863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181" name="TextBox 181"/>
            <p:cNvSpPr txBox="1"/>
            <p:nvPr/>
          </p:nvSpPr>
          <p:spPr>
            <a:xfrm>
              <a:off x="870595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182" name="TextBox 182"/>
            <p:cNvSpPr txBox="1"/>
            <p:nvPr/>
          </p:nvSpPr>
          <p:spPr>
            <a:xfrm>
              <a:off x="1154327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183" name="TextBox 183"/>
            <p:cNvSpPr txBox="1"/>
            <p:nvPr/>
          </p:nvSpPr>
          <p:spPr>
            <a:xfrm>
              <a:off x="1438060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184" name="TextBox 184"/>
            <p:cNvSpPr txBox="1"/>
            <p:nvPr/>
          </p:nvSpPr>
          <p:spPr>
            <a:xfrm>
              <a:off x="1721792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</a:p>
          </p:txBody>
        </p:sp>
        <p:sp>
          <p:nvSpPr>
            <p:cNvPr id="185" name="TextBox 185"/>
            <p:cNvSpPr txBox="1"/>
            <p:nvPr/>
          </p:nvSpPr>
          <p:spPr>
            <a:xfrm>
              <a:off x="19399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186" name="TextBox 186"/>
            <p:cNvSpPr txBox="1"/>
            <p:nvPr/>
          </p:nvSpPr>
          <p:spPr>
            <a:xfrm>
              <a:off x="303131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187" name="TextBox 187"/>
            <p:cNvSpPr txBox="1"/>
            <p:nvPr/>
          </p:nvSpPr>
          <p:spPr>
            <a:xfrm>
              <a:off x="586863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188" name="TextBox 188"/>
            <p:cNvSpPr txBox="1"/>
            <p:nvPr/>
          </p:nvSpPr>
          <p:spPr>
            <a:xfrm>
              <a:off x="870595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189" name="TextBox 189"/>
            <p:cNvSpPr txBox="1"/>
            <p:nvPr/>
          </p:nvSpPr>
          <p:spPr>
            <a:xfrm>
              <a:off x="1154327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190" name="TextBox 190"/>
            <p:cNvSpPr txBox="1"/>
            <p:nvPr/>
          </p:nvSpPr>
          <p:spPr>
            <a:xfrm>
              <a:off x="1438060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191" name="TextBox 191"/>
            <p:cNvSpPr txBox="1"/>
            <p:nvPr/>
          </p:nvSpPr>
          <p:spPr>
            <a:xfrm>
              <a:off x="1721792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192" name="TextBox 192"/>
            <p:cNvSpPr txBox="1"/>
            <p:nvPr/>
          </p:nvSpPr>
          <p:spPr>
            <a:xfrm>
              <a:off x="19399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193" name="TextBox 193"/>
            <p:cNvSpPr txBox="1"/>
            <p:nvPr/>
          </p:nvSpPr>
          <p:spPr>
            <a:xfrm>
              <a:off x="303131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194" name="TextBox 194"/>
            <p:cNvSpPr txBox="1"/>
            <p:nvPr/>
          </p:nvSpPr>
          <p:spPr>
            <a:xfrm>
              <a:off x="586863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195" name="TextBox 195"/>
            <p:cNvSpPr txBox="1"/>
            <p:nvPr/>
          </p:nvSpPr>
          <p:spPr>
            <a:xfrm>
              <a:off x="870595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196" name="TextBox 196"/>
            <p:cNvSpPr txBox="1"/>
            <p:nvPr/>
          </p:nvSpPr>
          <p:spPr>
            <a:xfrm>
              <a:off x="1154327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197" name="TextBox 197"/>
            <p:cNvSpPr txBox="1"/>
            <p:nvPr/>
          </p:nvSpPr>
          <p:spPr>
            <a:xfrm>
              <a:off x="1438060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198" name="TextBox 198"/>
            <p:cNvSpPr txBox="1"/>
            <p:nvPr/>
          </p:nvSpPr>
          <p:spPr>
            <a:xfrm>
              <a:off x="1721792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199" name="TextBox 199"/>
            <p:cNvSpPr txBox="1"/>
            <p:nvPr/>
          </p:nvSpPr>
          <p:spPr>
            <a:xfrm>
              <a:off x="19399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200" name="TextBox 200"/>
            <p:cNvSpPr txBox="1"/>
            <p:nvPr/>
          </p:nvSpPr>
          <p:spPr>
            <a:xfrm>
              <a:off x="301627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201" name="TextBox 201"/>
            <p:cNvSpPr txBox="1"/>
            <p:nvPr/>
          </p:nvSpPr>
          <p:spPr>
            <a:xfrm>
              <a:off x="583854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202" name="TextBox 202"/>
            <p:cNvSpPr txBox="1"/>
            <p:nvPr/>
          </p:nvSpPr>
          <p:spPr>
            <a:xfrm>
              <a:off x="866081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203" name="TextBox 203"/>
            <p:cNvSpPr txBox="1"/>
            <p:nvPr/>
          </p:nvSpPr>
          <p:spPr>
            <a:xfrm>
              <a:off x="1148309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204" name="TextBox 204"/>
            <p:cNvSpPr txBox="1"/>
            <p:nvPr/>
          </p:nvSpPr>
          <p:spPr>
            <a:xfrm>
              <a:off x="1430536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29</a:t>
              </a:r>
            </a:p>
          </p:txBody>
        </p:sp>
        <p:sp>
          <p:nvSpPr>
            <p:cNvPr id="205" name="TextBox 205"/>
            <p:cNvSpPr txBox="1"/>
            <p:nvPr/>
          </p:nvSpPr>
          <p:spPr>
            <a:xfrm>
              <a:off x="1712764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206" name="TextBox 206"/>
            <p:cNvSpPr txBox="1"/>
            <p:nvPr/>
          </p:nvSpPr>
          <p:spPr>
            <a:xfrm>
              <a:off x="19399" y="1904383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31</a:t>
              </a:r>
            </a:p>
          </p:txBody>
        </p:sp>
        <p:sp>
          <p:nvSpPr>
            <p:cNvPr id="207" name="TextBox 207"/>
            <p:cNvSpPr txBox="1"/>
            <p:nvPr/>
          </p:nvSpPr>
          <p:spPr>
            <a:xfrm>
              <a:off x="140444" y="28575"/>
              <a:ext cx="1593718" cy="262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8" name="Group 208"/>
          <p:cNvGrpSpPr/>
          <p:nvPr/>
        </p:nvGrpSpPr>
        <p:grpSpPr>
          <a:xfrm rot="-10800000">
            <a:off x="605274" y="2160210"/>
            <a:ext cx="1743169" cy="224445"/>
            <a:chOff x="0" y="0"/>
            <a:chExt cx="624712" cy="80436"/>
          </a:xfrm>
        </p:grpSpPr>
        <p:sp>
          <p:nvSpPr>
            <p:cNvPr id="209" name="Freeform 209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210" name="TextBox 210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211" name="Group 211"/>
          <p:cNvGrpSpPr/>
          <p:nvPr/>
        </p:nvGrpSpPr>
        <p:grpSpPr>
          <a:xfrm>
            <a:off x="756000" y="2193865"/>
            <a:ext cx="1441717" cy="1581816"/>
            <a:chOff x="0" y="0"/>
            <a:chExt cx="1922289" cy="2109088"/>
          </a:xfrm>
        </p:grpSpPr>
        <p:sp>
          <p:nvSpPr>
            <p:cNvPr id="212" name="AutoShape 212"/>
            <p:cNvSpPr/>
            <p:nvPr/>
          </p:nvSpPr>
          <p:spPr>
            <a:xfrm flipV="1">
              <a:off x="0" y="720445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13" name="TextBox 213"/>
            <p:cNvSpPr txBox="1"/>
            <p:nvPr/>
          </p:nvSpPr>
          <p:spPr>
            <a:xfrm>
              <a:off x="54451" y="452604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214" name="TextBox 214"/>
            <p:cNvSpPr txBox="1"/>
            <p:nvPr/>
          </p:nvSpPr>
          <p:spPr>
            <a:xfrm>
              <a:off x="336473" y="452604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215" name="TextBox 215"/>
            <p:cNvSpPr txBox="1"/>
            <p:nvPr/>
          </p:nvSpPr>
          <p:spPr>
            <a:xfrm>
              <a:off x="618494" y="452604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216" name="TextBox 216"/>
            <p:cNvSpPr txBox="1"/>
            <p:nvPr/>
          </p:nvSpPr>
          <p:spPr>
            <a:xfrm>
              <a:off x="900515" y="452604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217" name="TextBox 217"/>
            <p:cNvSpPr txBox="1"/>
            <p:nvPr/>
          </p:nvSpPr>
          <p:spPr>
            <a:xfrm>
              <a:off x="1182537" y="452604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218" name="TextBox 218"/>
            <p:cNvSpPr txBox="1"/>
            <p:nvPr/>
          </p:nvSpPr>
          <p:spPr>
            <a:xfrm>
              <a:off x="1464558" y="452604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219" name="TextBox 219"/>
            <p:cNvSpPr txBox="1"/>
            <p:nvPr/>
          </p:nvSpPr>
          <p:spPr>
            <a:xfrm>
              <a:off x="1746580" y="452604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220" name="TextBox 220"/>
            <p:cNvSpPr txBox="1"/>
            <p:nvPr/>
          </p:nvSpPr>
          <p:spPr>
            <a:xfrm>
              <a:off x="891054" y="767648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221" name="TextBox 221"/>
            <p:cNvSpPr txBox="1"/>
            <p:nvPr/>
          </p:nvSpPr>
          <p:spPr>
            <a:xfrm>
              <a:off x="1174307" y="767648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222" name="TextBox 222"/>
            <p:cNvSpPr txBox="1"/>
            <p:nvPr/>
          </p:nvSpPr>
          <p:spPr>
            <a:xfrm>
              <a:off x="1457761" y="767648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223" name="TextBox 223"/>
            <p:cNvSpPr txBox="1"/>
            <p:nvPr/>
          </p:nvSpPr>
          <p:spPr>
            <a:xfrm>
              <a:off x="1741214" y="767648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224" name="TextBox 224"/>
            <p:cNvSpPr txBox="1"/>
            <p:nvPr/>
          </p:nvSpPr>
          <p:spPr>
            <a:xfrm>
              <a:off x="40494" y="97867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225" name="TextBox 225"/>
            <p:cNvSpPr txBox="1"/>
            <p:nvPr/>
          </p:nvSpPr>
          <p:spPr>
            <a:xfrm>
              <a:off x="323947" y="97867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226" name="TextBox 226"/>
            <p:cNvSpPr txBox="1"/>
            <p:nvPr/>
          </p:nvSpPr>
          <p:spPr>
            <a:xfrm>
              <a:off x="607401" y="97867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227" name="TextBox 227"/>
            <p:cNvSpPr txBox="1"/>
            <p:nvPr/>
          </p:nvSpPr>
          <p:spPr>
            <a:xfrm>
              <a:off x="891054" y="97867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228" name="TextBox 228"/>
            <p:cNvSpPr txBox="1"/>
            <p:nvPr/>
          </p:nvSpPr>
          <p:spPr>
            <a:xfrm>
              <a:off x="1174307" y="97867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</a:p>
          </p:txBody>
        </p:sp>
        <p:sp>
          <p:nvSpPr>
            <p:cNvPr id="229" name="TextBox 229"/>
            <p:cNvSpPr txBox="1"/>
            <p:nvPr/>
          </p:nvSpPr>
          <p:spPr>
            <a:xfrm>
              <a:off x="1457761" y="97867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230" name="TextBox 230"/>
            <p:cNvSpPr txBox="1"/>
            <p:nvPr/>
          </p:nvSpPr>
          <p:spPr>
            <a:xfrm>
              <a:off x="1741214" y="97867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231" name="TextBox 231"/>
            <p:cNvSpPr txBox="1"/>
            <p:nvPr/>
          </p:nvSpPr>
          <p:spPr>
            <a:xfrm>
              <a:off x="40494" y="1187778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232" name="TextBox 232"/>
            <p:cNvSpPr txBox="1"/>
            <p:nvPr/>
          </p:nvSpPr>
          <p:spPr>
            <a:xfrm>
              <a:off x="323947" y="1187778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233" name="TextBox 233"/>
            <p:cNvSpPr txBox="1"/>
            <p:nvPr/>
          </p:nvSpPr>
          <p:spPr>
            <a:xfrm>
              <a:off x="607401" y="1187778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234" name="TextBox 234"/>
            <p:cNvSpPr txBox="1"/>
            <p:nvPr/>
          </p:nvSpPr>
          <p:spPr>
            <a:xfrm>
              <a:off x="891054" y="1187778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235" name="TextBox 235"/>
            <p:cNvSpPr txBox="1"/>
            <p:nvPr/>
          </p:nvSpPr>
          <p:spPr>
            <a:xfrm>
              <a:off x="1174307" y="1187778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236" name="TextBox 236"/>
            <p:cNvSpPr txBox="1"/>
            <p:nvPr/>
          </p:nvSpPr>
          <p:spPr>
            <a:xfrm>
              <a:off x="1457761" y="1187778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237" name="TextBox 237"/>
            <p:cNvSpPr txBox="1"/>
            <p:nvPr/>
          </p:nvSpPr>
          <p:spPr>
            <a:xfrm>
              <a:off x="1741214" y="1187778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238" name="TextBox 238"/>
            <p:cNvSpPr txBox="1"/>
            <p:nvPr/>
          </p:nvSpPr>
          <p:spPr>
            <a:xfrm>
              <a:off x="40494" y="139556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239" name="TextBox 239"/>
            <p:cNvSpPr txBox="1"/>
            <p:nvPr/>
          </p:nvSpPr>
          <p:spPr>
            <a:xfrm>
              <a:off x="323947" y="139556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240" name="TextBox 240"/>
            <p:cNvSpPr txBox="1"/>
            <p:nvPr/>
          </p:nvSpPr>
          <p:spPr>
            <a:xfrm>
              <a:off x="607401" y="139556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241" name="TextBox 241"/>
            <p:cNvSpPr txBox="1"/>
            <p:nvPr/>
          </p:nvSpPr>
          <p:spPr>
            <a:xfrm>
              <a:off x="891054" y="139556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242" name="TextBox 242"/>
            <p:cNvSpPr txBox="1"/>
            <p:nvPr/>
          </p:nvSpPr>
          <p:spPr>
            <a:xfrm>
              <a:off x="1174307" y="139556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243" name="TextBox 243"/>
            <p:cNvSpPr txBox="1"/>
            <p:nvPr/>
          </p:nvSpPr>
          <p:spPr>
            <a:xfrm>
              <a:off x="1457761" y="139556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244" name="TextBox 244"/>
            <p:cNvSpPr txBox="1"/>
            <p:nvPr/>
          </p:nvSpPr>
          <p:spPr>
            <a:xfrm>
              <a:off x="1741214" y="1395563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245" name="TextBox 245"/>
            <p:cNvSpPr txBox="1"/>
            <p:nvPr/>
          </p:nvSpPr>
          <p:spPr>
            <a:xfrm>
              <a:off x="40494" y="159906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246" name="TextBox 246"/>
            <p:cNvSpPr txBox="1"/>
            <p:nvPr/>
          </p:nvSpPr>
          <p:spPr>
            <a:xfrm>
              <a:off x="323987" y="159906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247" name="TextBox 247"/>
            <p:cNvSpPr txBox="1"/>
            <p:nvPr/>
          </p:nvSpPr>
          <p:spPr>
            <a:xfrm>
              <a:off x="607481" y="159906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248" name="TextBox 248"/>
            <p:cNvSpPr txBox="1"/>
            <p:nvPr/>
          </p:nvSpPr>
          <p:spPr>
            <a:xfrm>
              <a:off x="890974" y="159906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29</a:t>
              </a:r>
            </a:p>
          </p:txBody>
        </p:sp>
        <p:sp>
          <p:nvSpPr>
            <p:cNvPr id="249" name="TextBox 249"/>
            <p:cNvSpPr txBox="1"/>
            <p:nvPr/>
          </p:nvSpPr>
          <p:spPr>
            <a:xfrm>
              <a:off x="1174468" y="159906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250" name="TextBox 250"/>
            <p:cNvSpPr txBox="1"/>
            <p:nvPr/>
          </p:nvSpPr>
          <p:spPr>
            <a:xfrm>
              <a:off x="1457961" y="159906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31</a:t>
              </a:r>
            </a:p>
          </p:txBody>
        </p:sp>
        <p:sp>
          <p:nvSpPr>
            <p:cNvPr id="251" name="TextBox 251"/>
            <p:cNvSpPr txBox="1"/>
            <p:nvPr/>
          </p:nvSpPr>
          <p:spPr>
            <a:xfrm>
              <a:off x="185626" y="19050"/>
              <a:ext cx="1593718" cy="2267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6"/>
                </a:lnSpc>
              </a:pPr>
              <a:endParaRPr/>
            </a:p>
          </p:txBody>
        </p:sp>
        <p:sp>
          <p:nvSpPr>
            <p:cNvPr id="252" name="TextBox 252"/>
            <p:cNvSpPr txBox="1"/>
            <p:nvPr/>
          </p:nvSpPr>
          <p:spPr>
            <a:xfrm>
              <a:off x="55773" y="2003308"/>
              <a:ext cx="1549656" cy="1057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67"/>
                </a:lnSpc>
              </a:pPr>
              <a:r>
                <a:rPr lang="en-US" sz="567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1 - Confraternização Universal</a:t>
              </a:r>
            </a:p>
          </p:txBody>
        </p:sp>
      </p:grpSp>
      <p:grpSp>
        <p:nvGrpSpPr>
          <p:cNvPr id="253" name="Group 253"/>
          <p:cNvGrpSpPr/>
          <p:nvPr/>
        </p:nvGrpSpPr>
        <p:grpSpPr>
          <a:xfrm>
            <a:off x="755667" y="4060682"/>
            <a:ext cx="1725675" cy="1794507"/>
            <a:chOff x="0" y="0"/>
            <a:chExt cx="2300899" cy="2392675"/>
          </a:xfrm>
        </p:grpSpPr>
        <p:sp>
          <p:nvSpPr>
            <p:cNvPr id="254" name="AutoShape 254"/>
            <p:cNvSpPr/>
            <p:nvPr/>
          </p:nvSpPr>
          <p:spPr>
            <a:xfrm flipV="1">
              <a:off x="0" y="762303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55" name="TextBox 255"/>
            <p:cNvSpPr txBox="1"/>
            <p:nvPr/>
          </p:nvSpPr>
          <p:spPr>
            <a:xfrm>
              <a:off x="33356" y="49543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256" name="TextBox 256"/>
            <p:cNvSpPr txBox="1"/>
            <p:nvPr/>
          </p:nvSpPr>
          <p:spPr>
            <a:xfrm>
              <a:off x="313872" y="49543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257" name="TextBox 257"/>
            <p:cNvSpPr txBox="1"/>
            <p:nvPr/>
          </p:nvSpPr>
          <p:spPr>
            <a:xfrm>
              <a:off x="594387" y="49543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258" name="TextBox 258"/>
            <p:cNvSpPr txBox="1"/>
            <p:nvPr/>
          </p:nvSpPr>
          <p:spPr>
            <a:xfrm>
              <a:off x="874903" y="49543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259" name="TextBox 259"/>
            <p:cNvSpPr txBox="1"/>
            <p:nvPr/>
          </p:nvSpPr>
          <p:spPr>
            <a:xfrm>
              <a:off x="1155418" y="49543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260" name="TextBox 260"/>
            <p:cNvSpPr txBox="1"/>
            <p:nvPr/>
          </p:nvSpPr>
          <p:spPr>
            <a:xfrm>
              <a:off x="1435933" y="49543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261" name="TextBox 261"/>
            <p:cNvSpPr txBox="1"/>
            <p:nvPr/>
          </p:nvSpPr>
          <p:spPr>
            <a:xfrm>
              <a:off x="1716449" y="495432"/>
              <a:ext cx="16175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262" name="TextBox 262"/>
            <p:cNvSpPr txBox="1"/>
            <p:nvPr/>
          </p:nvSpPr>
          <p:spPr>
            <a:xfrm>
              <a:off x="869960" y="80950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263" name="TextBox 263"/>
            <p:cNvSpPr txBox="1"/>
            <p:nvPr/>
          </p:nvSpPr>
          <p:spPr>
            <a:xfrm>
              <a:off x="1153213" y="80950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264" name="TextBox 264"/>
            <p:cNvSpPr txBox="1"/>
            <p:nvPr/>
          </p:nvSpPr>
          <p:spPr>
            <a:xfrm>
              <a:off x="1436666" y="80950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265" name="TextBox 265"/>
            <p:cNvSpPr txBox="1"/>
            <p:nvPr/>
          </p:nvSpPr>
          <p:spPr>
            <a:xfrm>
              <a:off x="1720120" y="80950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266" name="TextBox 266"/>
            <p:cNvSpPr txBox="1"/>
            <p:nvPr/>
          </p:nvSpPr>
          <p:spPr>
            <a:xfrm>
              <a:off x="19399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267" name="TextBox 267"/>
            <p:cNvSpPr txBox="1"/>
            <p:nvPr/>
          </p:nvSpPr>
          <p:spPr>
            <a:xfrm>
              <a:off x="302852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268" name="TextBox 268"/>
            <p:cNvSpPr txBox="1"/>
            <p:nvPr/>
          </p:nvSpPr>
          <p:spPr>
            <a:xfrm>
              <a:off x="586306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269" name="TextBox 269"/>
            <p:cNvSpPr txBox="1"/>
            <p:nvPr/>
          </p:nvSpPr>
          <p:spPr>
            <a:xfrm>
              <a:off x="869960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</a:p>
          </p:txBody>
        </p:sp>
        <p:sp>
          <p:nvSpPr>
            <p:cNvPr id="270" name="TextBox 270"/>
            <p:cNvSpPr txBox="1"/>
            <p:nvPr/>
          </p:nvSpPr>
          <p:spPr>
            <a:xfrm>
              <a:off x="1153213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271" name="TextBox 271"/>
            <p:cNvSpPr txBox="1"/>
            <p:nvPr/>
          </p:nvSpPr>
          <p:spPr>
            <a:xfrm>
              <a:off x="1436666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272" name="TextBox 272"/>
            <p:cNvSpPr txBox="1"/>
            <p:nvPr/>
          </p:nvSpPr>
          <p:spPr>
            <a:xfrm>
              <a:off x="1720120" y="102052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273" name="TextBox 273"/>
            <p:cNvSpPr txBox="1"/>
            <p:nvPr/>
          </p:nvSpPr>
          <p:spPr>
            <a:xfrm>
              <a:off x="19399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274" name="TextBox 274"/>
            <p:cNvSpPr txBox="1"/>
            <p:nvPr/>
          </p:nvSpPr>
          <p:spPr>
            <a:xfrm>
              <a:off x="302852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275" name="TextBox 275"/>
            <p:cNvSpPr txBox="1"/>
            <p:nvPr/>
          </p:nvSpPr>
          <p:spPr>
            <a:xfrm>
              <a:off x="586306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276" name="TextBox 276"/>
            <p:cNvSpPr txBox="1"/>
            <p:nvPr/>
          </p:nvSpPr>
          <p:spPr>
            <a:xfrm>
              <a:off x="869960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277" name="TextBox 277"/>
            <p:cNvSpPr txBox="1"/>
            <p:nvPr/>
          </p:nvSpPr>
          <p:spPr>
            <a:xfrm>
              <a:off x="1153213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278" name="TextBox 278"/>
            <p:cNvSpPr txBox="1"/>
            <p:nvPr/>
          </p:nvSpPr>
          <p:spPr>
            <a:xfrm>
              <a:off x="1436666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279" name="TextBox 279"/>
            <p:cNvSpPr txBox="1"/>
            <p:nvPr/>
          </p:nvSpPr>
          <p:spPr>
            <a:xfrm>
              <a:off x="1720120" y="122963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280" name="TextBox 280"/>
            <p:cNvSpPr txBox="1"/>
            <p:nvPr/>
          </p:nvSpPr>
          <p:spPr>
            <a:xfrm>
              <a:off x="19399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281" name="TextBox 281"/>
            <p:cNvSpPr txBox="1"/>
            <p:nvPr/>
          </p:nvSpPr>
          <p:spPr>
            <a:xfrm>
              <a:off x="302852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282" name="TextBox 282"/>
            <p:cNvSpPr txBox="1"/>
            <p:nvPr/>
          </p:nvSpPr>
          <p:spPr>
            <a:xfrm>
              <a:off x="586306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283" name="TextBox 283"/>
            <p:cNvSpPr txBox="1"/>
            <p:nvPr/>
          </p:nvSpPr>
          <p:spPr>
            <a:xfrm>
              <a:off x="869960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284" name="TextBox 284"/>
            <p:cNvSpPr txBox="1"/>
            <p:nvPr/>
          </p:nvSpPr>
          <p:spPr>
            <a:xfrm>
              <a:off x="1153213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285" name="TextBox 285"/>
            <p:cNvSpPr txBox="1"/>
            <p:nvPr/>
          </p:nvSpPr>
          <p:spPr>
            <a:xfrm>
              <a:off x="1436666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286" name="TextBox 286"/>
            <p:cNvSpPr txBox="1"/>
            <p:nvPr/>
          </p:nvSpPr>
          <p:spPr>
            <a:xfrm>
              <a:off x="1720120" y="1437421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287" name="TextBox 287"/>
            <p:cNvSpPr txBox="1"/>
            <p:nvPr/>
          </p:nvSpPr>
          <p:spPr>
            <a:xfrm>
              <a:off x="19399" y="164091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288" name="TextBox 288"/>
            <p:cNvSpPr txBox="1"/>
            <p:nvPr/>
          </p:nvSpPr>
          <p:spPr>
            <a:xfrm>
              <a:off x="299632" y="164091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289" name="TextBox 289"/>
            <p:cNvSpPr txBox="1"/>
            <p:nvPr/>
          </p:nvSpPr>
          <p:spPr>
            <a:xfrm>
              <a:off x="579865" y="164091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29</a:t>
              </a:r>
            </a:p>
          </p:txBody>
        </p:sp>
        <p:sp>
          <p:nvSpPr>
            <p:cNvPr id="290" name="TextBox 290"/>
            <p:cNvSpPr txBox="1"/>
            <p:nvPr/>
          </p:nvSpPr>
          <p:spPr>
            <a:xfrm>
              <a:off x="583840" y="809506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291" name="TextBox 291"/>
            <p:cNvSpPr txBox="1"/>
            <p:nvPr/>
          </p:nvSpPr>
          <p:spPr>
            <a:xfrm>
              <a:off x="860098" y="1640919"/>
              <a:ext cx="181075" cy="172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292" name="TextBox 292"/>
            <p:cNvSpPr txBox="1"/>
            <p:nvPr/>
          </p:nvSpPr>
          <p:spPr>
            <a:xfrm>
              <a:off x="132413" y="28575"/>
              <a:ext cx="1593718" cy="262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56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293" name="TextBox 293"/>
            <p:cNvSpPr txBox="1"/>
            <p:nvPr/>
          </p:nvSpPr>
          <p:spPr>
            <a:xfrm>
              <a:off x="37274" y="2015137"/>
              <a:ext cx="2263625" cy="3775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77"/>
                </a:lnSpc>
              </a:pPr>
              <a:r>
                <a:rPr lang="en-US" sz="567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18 - Sexta-Feira Santa</a:t>
              </a:r>
            </a:p>
            <a:p>
              <a:pPr marL="0" lvl="0" indent="0" algn="l">
                <a:lnSpc>
                  <a:spcPts val="777"/>
                </a:lnSpc>
              </a:pPr>
              <a:r>
                <a:rPr lang="en-US" sz="567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20- Páscoa</a:t>
              </a:r>
            </a:p>
            <a:p>
              <a:pPr marL="0" lvl="0" indent="0" algn="l">
                <a:lnSpc>
                  <a:spcPts val="777"/>
                </a:lnSpc>
              </a:pPr>
              <a:r>
                <a:rPr lang="en-US" sz="567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21 - Tiradentes</a:t>
              </a:r>
            </a:p>
          </p:txBody>
        </p:sp>
      </p:grpSp>
      <p:grpSp>
        <p:nvGrpSpPr>
          <p:cNvPr id="294" name="Group 294"/>
          <p:cNvGrpSpPr/>
          <p:nvPr/>
        </p:nvGrpSpPr>
        <p:grpSpPr>
          <a:xfrm>
            <a:off x="2927758" y="4060682"/>
            <a:ext cx="1645622" cy="1605682"/>
            <a:chOff x="0" y="0"/>
            <a:chExt cx="2194162" cy="2140909"/>
          </a:xfrm>
        </p:grpSpPr>
        <p:sp>
          <p:nvSpPr>
            <p:cNvPr id="295" name="AutoShape 295"/>
            <p:cNvSpPr/>
            <p:nvPr/>
          </p:nvSpPr>
          <p:spPr>
            <a:xfrm>
              <a:off x="0" y="772837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96" name="TextBox 296"/>
            <p:cNvSpPr txBox="1"/>
            <p:nvPr/>
          </p:nvSpPr>
          <p:spPr>
            <a:xfrm>
              <a:off x="40494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297" name="TextBox 297"/>
            <p:cNvSpPr txBox="1"/>
            <p:nvPr/>
          </p:nvSpPr>
          <p:spPr>
            <a:xfrm>
              <a:off x="53837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298" name="TextBox 298"/>
            <p:cNvSpPr txBox="1"/>
            <p:nvPr/>
          </p:nvSpPr>
          <p:spPr>
            <a:xfrm>
              <a:off x="335895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299" name="TextBox 299"/>
            <p:cNvSpPr txBox="1"/>
            <p:nvPr/>
          </p:nvSpPr>
          <p:spPr>
            <a:xfrm>
              <a:off x="617953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300" name="TextBox 300"/>
            <p:cNvSpPr txBox="1"/>
            <p:nvPr/>
          </p:nvSpPr>
          <p:spPr>
            <a:xfrm>
              <a:off x="900011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301" name="TextBox 301"/>
            <p:cNvSpPr txBox="1"/>
            <p:nvPr/>
          </p:nvSpPr>
          <p:spPr>
            <a:xfrm>
              <a:off x="1182069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302" name="TextBox 302"/>
            <p:cNvSpPr txBox="1"/>
            <p:nvPr/>
          </p:nvSpPr>
          <p:spPr>
            <a:xfrm>
              <a:off x="1464128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303" name="TextBox 303"/>
            <p:cNvSpPr txBox="1"/>
            <p:nvPr/>
          </p:nvSpPr>
          <p:spPr>
            <a:xfrm>
              <a:off x="1746186" y="503440"/>
              <a:ext cx="161773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304" name="TextBox 304"/>
            <p:cNvSpPr txBox="1"/>
            <p:nvPr/>
          </p:nvSpPr>
          <p:spPr>
            <a:xfrm>
              <a:off x="1174455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305" name="TextBox 305"/>
            <p:cNvSpPr txBox="1"/>
            <p:nvPr/>
          </p:nvSpPr>
          <p:spPr>
            <a:xfrm>
              <a:off x="1457946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306" name="TextBox 306"/>
            <p:cNvSpPr txBox="1"/>
            <p:nvPr/>
          </p:nvSpPr>
          <p:spPr>
            <a:xfrm>
              <a:off x="1741436" y="843296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307" name="TextBox 307"/>
            <p:cNvSpPr txBox="1"/>
            <p:nvPr/>
          </p:nvSpPr>
          <p:spPr>
            <a:xfrm>
              <a:off x="40494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308" name="TextBox 308"/>
            <p:cNvSpPr txBox="1"/>
            <p:nvPr/>
          </p:nvSpPr>
          <p:spPr>
            <a:xfrm>
              <a:off x="323984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309" name="TextBox 309"/>
            <p:cNvSpPr txBox="1"/>
            <p:nvPr/>
          </p:nvSpPr>
          <p:spPr>
            <a:xfrm>
              <a:off x="607475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310" name="TextBox 310"/>
            <p:cNvSpPr txBox="1"/>
            <p:nvPr/>
          </p:nvSpPr>
          <p:spPr>
            <a:xfrm>
              <a:off x="891165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311" name="TextBox 311"/>
            <p:cNvSpPr txBox="1"/>
            <p:nvPr/>
          </p:nvSpPr>
          <p:spPr>
            <a:xfrm>
              <a:off x="1174455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312" name="TextBox 312"/>
            <p:cNvSpPr txBox="1"/>
            <p:nvPr/>
          </p:nvSpPr>
          <p:spPr>
            <a:xfrm>
              <a:off x="1457946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</a:p>
          </p:txBody>
        </p:sp>
        <p:sp>
          <p:nvSpPr>
            <p:cNvPr id="313" name="TextBox 313"/>
            <p:cNvSpPr txBox="1"/>
            <p:nvPr/>
          </p:nvSpPr>
          <p:spPr>
            <a:xfrm>
              <a:off x="1741436" y="1052430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314" name="TextBox 314"/>
            <p:cNvSpPr txBox="1"/>
            <p:nvPr/>
          </p:nvSpPr>
          <p:spPr>
            <a:xfrm>
              <a:off x="323984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315" name="TextBox 315"/>
            <p:cNvSpPr txBox="1"/>
            <p:nvPr/>
          </p:nvSpPr>
          <p:spPr>
            <a:xfrm>
              <a:off x="607475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316" name="TextBox 316"/>
            <p:cNvSpPr txBox="1"/>
            <p:nvPr/>
          </p:nvSpPr>
          <p:spPr>
            <a:xfrm>
              <a:off x="891165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317" name="TextBox 317"/>
            <p:cNvSpPr txBox="1"/>
            <p:nvPr/>
          </p:nvSpPr>
          <p:spPr>
            <a:xfrm>
              <a:off x="1174455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318" name="TextBox 318"/>
            <p:cNvSpPr txBox="1"/>
            <p:nvPr/>
          </p:nvSpPr>
          <p:spPr>
            <a:xfrm>
              <a:off x="1457946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319" name="TextBox 319"/>
            <p:cNvSpPr txBox="1"/>
            <p:nvPr/>
          </p:nvSpPr>
          <p:spPr>
            <a:xfrm>
              <a:off x="1741436" y="1258098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320" name="TextBox 320"/>
            <p:cNvSpPr txBox="1"/>
            <p:nvPr/>
          </p:nvSpPr>
          <p:spPr>
            <a:xfrm>
              <a:off x="40494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321" name="TextBox 321"/>
            <p:cNvSpPr txBox="1"/>
            <p:nvPr/>
          </p:nvSpPr>
          <p:spPr>
            <a:xfrm>
              <a:off x="323984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322" name="TextBox 322"/>
            <p:cNvSpPr txBox="1"/>
            <p:nvPr/>
          </p:nvSpPr>
          <p:spPr>
            <a:xfrm>
              <a:off x="607475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323" name="TextBox 323"/>
            <p:cNvSpPr txBox="1"/>
            <p:nvPr/>
          </p:nvSpPr>
          <p:spPr>
            <a:xfrm>
              <a:off x="891165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324" name="TextBox 324"/>
            <p:cNvSpPr txBox="1"/>
            <p:nvPr/>
          </p:nvSpPr>
          <p:spPr>
            <a:xfrm>
              <a:off x="1174455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325" name="TextBox 325"/>
            <p:cNvSpPr txBox="1"/>
            <p:nvPr/>
          </p:nvSpPr>
          <p:spPr>
            <a:xfrm>
              <a:off x="1457946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326" name="TextBox 326"/>
            <p:cNvSpPr txBox="1"/>
            <p:nvPr/>
          </p:nvSpPr>
          <p:spPr>
            <a:xfrm>
              <a:off x="1741436" y="1463767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327" name="TextBox 327"/>
            <p:cNvSpPr txBox="1"/>
            <p:nvPr/>
          </p:nvSpPr>
          <p:spPr>
            <a:xfrm>
              <a:off x="40494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328" name="TextBox 328"/>
            <p:cNvSpPr txBox="1"/>
            <p:nvPr/>
          </p:nvSpPr>
          <p:spPr>
            <a:xfrm>
              <a:off x="321555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329" name="TextBox 329"/>
            <p:cNvSpPr txBox="1"/>
            <p:nvPr/>
          </p:nvSpPr>
          <p:spPr>
            <a:xfrm>
              <a:off x="602616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330" name="TextBox 330"/>
            <p:cNvSpPr txBox="1"/>
            <p:nvPr/>
          </p:nvSpPr>
          <p:spPr>
            <a:xfrm>
              <a:off x="883677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331" name="TextBox 331"/>
            <p:cNvSpPr txBox="1"/>
            <p:nvPr/>
          </p:nvSpPr>
          <p:spPr>
            <a:xfrm>
              <a:off x="1164738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29</a:t>
              </a:r>
            </a:p>
          </p:txBody>
        </p:sp>
        <p:sp>
          <p:nvSpPr>
            <p:cNvPr id="332" name="TextBox 332"/>
            <p:cNvSpPr txBox="1"/>
            <p:nvPr/>
          </p:nvSpPr>
          <p:spPr>
            <a:xfrm>
              <a:off x="1445799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333" name="TextBox 333"/>
            <p:cNvSpPr txBox="1"/>
            <p:nvPr/>
          </p:nvSpPr>
          <p:spPr>
            <a:xfrm>
              <a:off x="1726861" y="1667291"/>
              <a:ext cx="181098" cy="172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6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31</a:t>
              </a:r>
            </a:p>
          </p:txBody>
        </p:sp>
        <p:sp>
          <p:nvSpPr>
            <p:cNvPr id="334" name="TextBox 334"/>
            <p:cNvSpPr txBox="1"/>
            <p:nvPr/>
          </p:nvSpPr>
          <p:spPr>
            <a:xfrm>
              <a:off x="185626" y="28575"/>
              <a:ext cx="1593718" cy="262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56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335" name="TextBox 335"/>
            <p:cNvSpPr txBox="1"/>
            <p:nvPr/>
          </p:nvSpPr>
          <p:spPr>
            <a:xfrm>
              <a:off x="85459" y="2035129"/>
              <a:ext cx="2108703" cy="1057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67"/>
                </a:lnSpc>
                <a:spcBef>
                  <a:spcPct val="0"/>
                </a:spcBef>
              </a:pPr>
              <a:r>
                <a:rPr lang="en-US" sz="567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1 - Dia do Trabalho</a:t>
              </a:r>
            </a:p>
          </p:txBody>
        </p:sp>
      </p:grpSp>
      <p:grpSp>
        <p:nvGrpSpPr>
          <p:cNvPr id="336" name="Group 336"/>
          <p:cNvGrpSpPr/>
          <p:nvPr/>
        </p:nvGrpSpPr>
        <p:grpSpPr>
          <a:xfrm>
            <a:off x="5218764" y="6066939"/>
            <a:ext cx="1634694" cy="1590854"/>
            <a:chOff x="0" y="0"/>
            <a:chExt cx="2179592" cy="2121139"/>
          </a:xfrm>
        </p:grpSpPr>
        <p:sp>
          <p:nvSpPr>
            <p:cNvPr id="337" name="AutoShape 337"/>
            <p:cNvSpPr/>
            <p:nvPr/>
          </p:nvSpPr>
          <p:spPr>
            <a:xfrm>
              <a:off x="0" y="767152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38" name="TextBox 338"/>
            <p:cNvSpPr txBox="1"/>
            <p:nvPr/>
          </p:nvSpPr>
          <p:spPr>
            <a:xfrm>
              <a:off x="55773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339" name="TextBox 339"/>
            <p:cNvSpPr txBox="1"/>
            <p:nvPr/>
          </p:nvSpPr>
          <p:spPr>
            <a:xfrm>
              <a:off x="337725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340" name="TextBox 340"/>
            <p:cNvSpPr txBox="1"/>
            <p:nvPr/>
          </p:nvSpPr>
          <p:spPr>
            <a:xfrm>
              <a:off x="619677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341" name="TextBox 341"/>
            <p:cNvSpPr txBox="1"/>
            <p:nvPr/>
          </p:nvSpPr>
          <p:spPr>
            <a:xfrm>
              <a:off x="901629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342" name="TextBox 342"/>
            <p:cNvSpPr txBox="1"/>
            <p:nvPr/>
          </p:nvSpPr>
          <p:spPr>
            <a:xfrm>
              <a:off x="1183581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343" name="TextBox 343"/>
            <p:cNvSpPr txBox="1"/>
            <p:nvPr/>
          </p:nvSpPr>
          <p:spPr>
            <a:xfrm>
              <a:off x="1465533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344" name="TextBox 344"/>
            <p:cNvSpPr txBox="1"/>
            <p:nvPr/>
          </p:nvSpPr>
          <p:spPr>
            <a:xfrm>
              <a:off x="1747485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345" name="TextBox 345"/>
            <p:cNvSpPr txBox="1"/>
            <p:nvPr/>
          </p:nvSpPr>
          <p:spPr>
            <a:xfrm>
              <a:off x="891554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346" name="TextBox 346"/>
            <p:cNvSpPr txBox="1"/>
            <p:nvPr/>
          </p:nvSpPr>
          <p:spPr>
            <a:xfrm>
              <a:off x="1174737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347" name="TextBox 347"/>
            <p:cNvSpPr txBox="1"/>
            <p:nvPr/>
          </p:nvSpPr>
          <p:spPr>
            <a:xfrm>
              <a:off x="1458121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348" name="TextBox 348"/>
            <p:cNvSpPr txBox="1"/>
            <p:nvPr/>
          </p:nvSpPr>
          <p:spPr>
            <a:xfrm>
              <a:off x="1741504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349" name="TextBox 349"/>
            <p:cNvSpPr txBox="1"/>
            <p:nvPr/>
          </p:nvSpPr>
          <p:spPr>
            <a:xfrm>
              <a:off x="41203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350" name="TextBox 350"/>
            <p:cNvSpPr txBox="1"/>
            <p:nvPr/>
          </p:nvSpPr>
          <p:spPr>
            <a:xfrm>
              <a:off x="603603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351" name="TextBox 351"/>
            <p:cNvSpPr txBox="1"/>
            <p:nvPr/>
          </p:nvSpPr>
          <p:spPr>
            <a:xfrm>
              <a:off x="324586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352" name="TextBox 352"/>
            <p:cNvSpPr txBox="1"/>
            <p:nvPr/>
          </p:nvSpPr>
          <p:spPr>
            <a:xfrm>
              <a:off x="322521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353" name="TextBox 353"/>
            <p:cNvSpPr txBox="1"/>
            <p:nvPr/>
          </p:nvSpPr>
          <p:spPr>
            <a:xfrm>
              <a:off x="607970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</a:p>
          </p:txBody>
        </p:sp>
        <p:sp>
          <p:nvSpPr>
            <p:cNvPr id="354" name="TextBox 354"/>
            <p:cNvSpPr txBox="1"/>
            <p:nvPr/>
          </p:nvSpPr>
          <p:spPr>
            <a:xfrm>
              <a:off x="605904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355" name="TextBox 355"/>
            <p:cNvSpPr txBox="1"/>
            <p:nvPr/>
          </p:nvSpPr>
          <p:spPr>
            <a:xfrm>
              <a:off x="891554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356" name="TextBox 356"/>
            <p:cNvSpPr txBox="1"/>
            <p:nvPr/>
          </p:nvSpPr>
          <p:spPr>
            <a:xfrm>
              <a:off x="1174737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357" name="TextBox 357"/>
            <p:cNvSpPr txBox="1"/>
            <p:nvPr/>
          </p:nvSpPr>
          <p:spPr>
            <a:xfrm>
              <a:off x="1458121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358" name="TextBox 358"/>
            <p:cNvSpPr txBox="1"/>
            <p:nvPr/>
          </p:nvSpPr>
          <p:spPr>
            <a:xfrm>
              <a:off x="1741504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359" name="TextBox 359"/>
            <p:cNvSpPr txBox="1"/>
            <p:nvPr/>
          </p:nvSpPr>
          <p:spPr>
            <a:xfrm>
              <a:off x="41203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360" name="TextBox 360"/>
            <p:cNvSpPr txBox="1"/>
            <p:nvPr/>
          </p:nvSpPr>
          <p:spPr>
            <a:xfrm>
              <a:off x="324586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361" name="TextBox 361"/>
            <p:cNvSpPr txBox="1"/>
            <p:nvPr/>
          </p:nvSpPr>
          <p:spPr>
            <a:xfrm>
              <a:off x="607970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362" name="TextBox 362"/>
            <p:cNvSpPr txBox="1"/>
            <p:nvPr/>
          </p:nvSpPr>
          <p:spPr>
            <a:xfrm>
              <a:off x="891554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363" name="TextBox 363"/>
            <p:cNvSpPr txBox="1"/>
            <p:nvPr/>
          </p:nvSpPr>
          <p:spPr>
            <a:xfrm>
              <a:off x="1174737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364" name="TextBox 364"/>
            <p:cNvSpPr txBox="1"/>
            <p:nvPr/>
          </p:nvSpPr>
          <p:spPr>
            <a:xfrm>
              <a:off x="1458121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365" name="TextBox 365"/>
            <p:cNvSpPr txBox="1"/>
            <p:nvPr/>
          </p:nvSpPr>
          <p:spPr>
            <a:xfrm>
              <a:off x="1741504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366" name="TextBox 366"/>
            <p:cNvSpPr txBox="1"/>
            <p:nvPr/>
          </p:nvSpPr>
          <p:spPr>
            <a:xfrm>
              <a:off x="41203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367" name="TextBox 367"/>
            <p:cNvSpPr txBox="1"/>
            <p:nvPr/>
          </p:nvSpPr>
          <p:spPr>
            <a:xfrm>
              <a:off x="324586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368" name="TextBox 368"/>
            <p:cNvSpPr txBox="1"/>
            <p:nvPr/>
          </p:nvSpPr>
          <p:spPr>
            <a:xfrm>
              <a:off x="607970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369" name="TextBox 369"/>
            <p:cNvSpPr txBox="1"/>
            <p:nvPr/>
          </p:nvSpPr>
          <p:spPr>
            <a:xfrm>
              <a:off x="891554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370" name="TextBox 370"/>
            <p:cNvSpPr txBox="1"/>
            <p:nvPr/>
          </p:nvSpPr>
          <p:spPr>
            <a:xfrm>
              <a:off x="1174737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371" name="TextBox 371"/>
            <p:cNvSpPr txBox="1"/>
            <p:nvPr/>
          </p:nvSpPr>
          <p:spPr>
            <a:xfrm>
              <a:off x="1458121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372" name="TextBox 372"/>
            <p:cNvSpPr txBox="1"/>
            <p:nvPr/>
          </p:nvSpPr>
          <p:spPr>
            <a:xfrm>
              <a:off x="1741504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373" name="TextBox 373"/>
            <p:cNvSpPr txBox="1"/>
            <p:nvPr/>
          </p:nvSpPr>
          <p:spPr>
            <a:xfrm>
              <a:off x="41203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374" name="TextBox 374"/>
            <p:cNvSpPr txBox="1"/>
            <p:nvPr/>
          </p:nvSpPr>
          <p:spPr>
            <a:xfrm>
              <a:off x="324586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29</a:t>
              </a:r>
            </a:p>
          </p:txBody>
        </p:sp>
        <p:sp>
          <p:nvSpPr>
            <p:cNvPr id="375" name="TextBox 375"/>
            <p:cNvSpPr txBox="1"/>
            <p:nvPr/>
          </p:nvSpPr>
          <p:spPr>
            <a:xfrm>
              <a:off x="185626" y="28575"/>
              <a:ext cx="1593718" cy="262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56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376" name="TextBox 376"/>
            <p:cNvSpPr txBox="1"/>
            <p:nvPr/>
          </p:nvSpPr>
          <p:spPr>
            <a:xfrm>
              <a:off x="70889" y="2015359"/>
              <a:ext cx="2108703" cy="1057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67"/>
                </a:lnSpc>
                <a:spcBef>
                  <a:spcPct val="0"/>
                </a:spcBef>
              </a:pPr>
              <a:r>
                <a:rPr lang="en-US" sz="567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7 - Independência do Brasil</a:t>
              </a:r>
            </a:p>
          </p:txBody>
        </p:sp>
      </p:grpSp>
      <p:grpSp>
        <p:nvGrpSpPr>
          <p:cNvPr id="377" name="Group 377"/>
          <p:cNvGrpSpPr/>
          <p:nvPr/>
        </p:nvGrpSpPr>
        <p:grpSpPr>
          <a:xfrm>
            <a:off x="756000" y="8014146"/>
            <a:ext cx="1632308" cy="1590854"/>
            <a:chOff x="0" y="0"/>
            <a:chExt cx="2176411" cy="2121139"/>
          </a:xfrm>
        </p:grpSpPr>
        <p:sp>
          <p:nvSpPr>
            <p:cNvPr id="378" name="AutoShape 378"/>
            <p:cNvSpPr/>
            <p:nvPr/>
          </p:nvSpPr>
          <p:spPr>
            <a:xfrm>
              <a:off x="0" y="767152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79" name="TextBox 379"/>
            <p:cNvSpPr txBox="1"/>
            <p:nvPr/>
          </p:nvSpPr>
          <p:spPr>
            <a:xfrm>
              <a:off x="36626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380" name="TextBox 380"/>
            <p:cNvSpPr txBox="1"/>
            <p:nvPr/>
          </p:nvSpPr>
          <p:spPr>
            <a:xfrm>
              <a:off x="318578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381" name="TextBox 381"/>
            <p:cNvSpPr txBox="1"/>
            <p:nvPr/>
          </p:nvSpPr>
          <p:spPr>
            <a:xfrm>
              <a:off x="600530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382" name="TextBox 382"/>
            <p:cNvSpPr txBox="1"/>
            <p:nvPr/>
          </p:nvSpPr>
          <p:spPr>
            <a:xfrm>
              <a:off x="882482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383" name="TextBox 383"/>
            <p:cNvSpPr txBox="1"/>
            <p:nvPr/>
          </p:nvSpPr>
          <p:spPr>
            <a:xfrm>
              <a:off x="1164434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384" name="TextBox 384"/>
            <p:cNvSpPr txBox="1"/>
            <p:nvPr/>
          </p:nvSpPr>
          <p:spPr>
            <a:xfrm>
              <a:off x="1446386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385" name="TextBox 385"/>
            <p:cNvSpPr txBox="1"/>
            <p:nvPr/>
          </p:nvSpPr>
          <p:spPr>
            <a:xfrm>
              <a:off x="1728337" y="489326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386" name="TextBox 386"/>
            <p:cNvSpPr txBox="1"/>
            <p:nvPr/>
          </p:nvSpPr>
          <p:spPr>
            <a:xfrm>
              <a:off x="871174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387" name="TextBox 387"/>
            <p:cNvSpPr txBox="1"/>
            <p:nvPr/>
          </p:nvSpPr>
          <p:spPr>
            <a:xfrm>
              <a:off x="1154358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388" name="TextBox 388"/>
            <p:cNvSpPr txBox="1"/>
            <p:nvPr/>
          </p:nvSpPr>
          <p:spPr>
            <a:xfrm>
              <a:off x="1437741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389" name="TextBox 389"/>
            <p:cNvSpPr txBox="1"/>
            <p:nvPr/>
          </p:nvSpPr>
          <p:spPr>
            <a:xfrm>
              <a:off x="1721125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390" name="TextBox 390"/>
            <p:cNvSpPr txBox="1"/>
            <p:nvPr/>
          </p:nvSpPr>
          <p:spPr>
            <a:xfrm>
              <a:off x="20823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391" name="TextBox 391"/>
            <p:cNvSpPr txBox="1"/>
            <p:nvPr/>
          </p:nvSpPr>
          <p:spPr>
            <a:xfrm>
              <a:off x="304207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392" name="TextBox 392"/>
            <p:cNvSpPr txBox="1"/>
            <p:nvPr/>
          </p:nvSpPr>
          <p:spPr>
            <a:xfrm>
              <a:off x="587590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393" name="TextBox 393"/>
            <p:cNvSpPr txBox="1"/>
            <p:nvPr/>
          </p:nvSpPr>
          <p:spPr>
            <a:xfrm>
              <a:off x="871174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394" name="TextBox 394"/>
            <p:cNvSpPr txBox="1"/>
            <p:nvPr/>
          </p:nvSpPr>
          <p:spPr>
            <a:xfrm>
              <a:off x="1154358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</a:p>
          </p:txBody>
        </p:sp>
        <p:sp>
          <p:nvSpPr>
            <p:cNvPr id="395" name="TextBox 395"/>
            <p:cNvSpPr txBox="1"/>
            <p:nvPr/>
          </p:nvSpPr>
          <p:spPr>
            <a:xfrm>
              <a:off x="1437741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396" name="TextBox 396"/>
            <p:cNvSpPr txBox="1"/>
            <p:nvPr/>
          </p:nvSpPr>
          <p:spPr>
            <a:xfrm>
              <a:off x="1721125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397" name="TextBox 397"/>
            <p:cNvSpPr txBox="1"/>
            <p:nvPr/>
          </p:nvSpPr>
          <p:spPr>
            <a:xfrm>
              <a:off x="20823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398" name="TextBox 398"/>
            <p:cNvSpPr txBox="1"/>
            <p:nvPr/>
          </p:nvSpPr>
          <p:spPr>
            <a:xfrm>
              <a:off x="304207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399" name="TextBox 399"/>
            <p:cNvSpPr txBox="1"/>
            <p:nvPr/>
          </p:nvSpPr>
          <p:spPr>
            <a:xfrm>
              <a:off x="587590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400" name="TextBox 400"/>
            <p:cNvSpPr txBox="1"/>
            <p:nvPr/>
          </p:nvSpPr>
          <p:spPr>
            <a:xfrm>
              <a:off x="871174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401" name="TextBox 401"/>
            <p:cNvSpPr txBox="1"/>
            <p:nvPr/>
          </p:nvSpPr>
          <p:spPr>
            <a:xfrm>
              <a:off x="1154358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402" name="TextBox 402"/>
            <p:cNvSpPr txBox="1"/>
            <p:nvPr/>
          </p:nvSpPr>
          <p:spPr>
            <a:xfrm>
              <a:off x="1437741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403" name="TextBox 403"/>
            <p:cNvSpPr txBox="1"/>
            <p:nvPr/>
          </p:nvSpPr>
          <p:spPr>
            <a:xfrm>
              <a:off x="1721125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404" name="TextBox 404"/>
            <p:cNvSpPr txBox="1"/>
            <p:nvPr/>
          </p:nvSpPr>
          <p:spPr>
            <a:xfrm>
              <a:off x="20823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405" name="TextBox 405"/>
            <p:cNvSpPr txBox="1"/>
            <p:nvPr/>
          </p:nvSpPr>
          <p:spPr>
            <a:xfrm>
              <a:off x="304207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406" name="TextBox 406"/>
            <p:cNvSpPr txBox="1"/>
            <p:nvPr/>
          </p:nvSpPr>
          <p:spPr>
            <a:xfrm>
              <a:off x="587590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407" name="TextBox 407"/>
            <p:cNvSpPr txBox="1"/>
            <p:nvPr/>
          </p:nvSpPr>
          <p:spPr>
            <a:xfrm>
              <a:off x="871174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408" name="TextBox 408"/>
            <p:cNvSpPr txBox="1"/>
            <p:nvPr/>
          </p:nvSpPr>
          <p:spPr>
            <a:xfrm>
              <a:off x="1154358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409" name="TextBox 409"/>
            <p:cNvSpPr txBox="1"/>
            <p:nvPr/>
          </p:nvSpPr>
          <p:spPr>
            <a:xfrm>
              <a:off x="1437741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410" name="TextBox 410"/>
            <p:cNvSpPr txBox="1"/>
            <p:nvPr/>
          </p:nvSpPr>
          <p:spPr>
            <a:xfrm>
              <a:off x="1721125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411" name="TextBox 411"/>
            <p:cNvSpPr txBox="1"/>
            <p:nvPr/>
          </p:nvSpPr>
          <p:spPr>
            <a:xfrm>
              <a:off x="20823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412" name="TextBox 412"/>
            <p:cNvSpPr txBox="1"/>
            <p:nvPr/>
          </p:nvSpPr>
          <p:spPr>
            <a:xfrm>
              <a:off x="304207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413" name="TextBox 413"/>
            <p:cNvSpPr txBox="1"/>
            <p:nvPr/>
          </p:nvSpPr>
          <p:spPr>
            <a:xfrm>
              <a:off x="587590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414" name="TextBox 414"/>
            <p:cNvSpPr txBox="1"/>
            <p:nvPr/>
          </p:nvSpPr>
          <p:spPr>
            <a:xfrm>
              <a:off x="871174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29</a:t>
              </a:r>
            </a:p>
          </p:txBody>
        </p:sp>
        <p:sp>
          <p:nvSpPr>
            <p:cNvPr id="415" name="TextBox 415"/>
            <p:cNvSpPr txBox="1"/>
            <p:nvPr/>
          </p:nvSpPr>
          <p:spPr>
            <a:xfrm>
              <a:off x="1164755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416" name="TextBox 416"/>
            <p:cNvSpPr txBox="1"/>
            <p:nvPr/>
          </p:nvSpPr>
          <p:spPr>
            <a:xfrm>
              <a:off x="1720967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31</a:t>
              </a:r>
            </a:p>
          </p:txBody>
        </p:sp>
        <p:sp>
          <p:nvSpPr>
            <p:cNvPr id="417" name="TextBox 417"/>
            <p:cNvSpPr txBox="1"/>
            <p:nvPr/>
          </p:nvSpPr>
          <p:spPr>
            <a:xfrm>
              <a:off x="1454676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418" name="TextBox 418"/>
            <p:cNvSpPr txBox="1"/>
            <p:nvPr/>
          </p:nvSpPr>
          <p:spPr>
            <a:xfrm>
              <a:off x="172161" y="28575"/>
              <a:ext cx="1593718" cy="262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56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419" name="TextBox 419"/>
            <p:cNvSpPr txBox="1"/>
            <p:nvPr/>
          </p:nvSpPr>
          <p:spPr>
            <a:xfrm>
              <a:off x="67707" y="2015359"/>
              <a:ext cx="2108703" cy="1057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67"/>
                </a:lnSpc>
                <a:spcBef>
                  <a:spcPct val="0"/>
                </a:spcBef>
              </a:pPr>
              <a:r>
                <a:rPr lang="en-US" sz="567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12 - Nossa Senhora Aparecida</a:t>
              </a:r>
            </a:p>
          </p:txBody>
        </p:sp>
      </p:grpSp>
      <p:grpSp>
        <p:nvGrpSpPr>
          <p:cNvPr id="420" name="Group 420"/>
          <p:cNvGrpSpPr/>
          <p:nvPr/>
        </p:nvGrpSpPr>
        <p:grpSpPr>
          <a:xfrm>
            <a:off x="2944595" y="7985315"/>
            <a:ext cx="1586760" cy="1954357"/>
            <a:chOff x="0" y="0"/>
            <a:chExt cx="2115680" cy="2605809"/>
          </a:xfrm>
        </p:grpSpPr>
        <p:sp>
          <p:nvSpPr>
            <p:cNvPr id="421" name="AutoShape 421"/>
            <p:cNvSpPr/>
            <p:nvPr/>
          </p:nvSpPr>
          <p:spPr>
            <a:xfrm>
              <a:off x="0" y="767152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22" name="TextBox 422"/>
            <p:cNvSpPr txBox="1"/>
            <p:nvPr/>
          </p:nvSpPr>
          <p:spPr>
            <a:xfrm>
              <a:off x="6977" y="488262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423" name="TextBox 423"/>
            <p:cNvSpPr txBox="1"/>
            <p:nvPr/>
          </p:nvSpPr>
          <p:spPr>
            <a:xfrm>
              <a:off x="288929" y="488262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424" name="TextBox 424"/>
            <p:cNvSpPr txBox="1"/>
            <p:nvPr/>
          </p:nvSpPr>
          <p:spPr>
            <a:xfrm>
              <a:off x="570881" y="488262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425" name="TextBox 425"/>
            <p:cNvSpPr txBox="1"/>
            <p:nvPr/>
          </p:nvSpPr>
          <p:spPr>
            <a:xfrm>
              <a:off x="852833" y="488262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426" name="TextBox 426"/>
            <p:cNvSpPr txBox="1"/>
            <p:nvPr/>
          </p:nvSpPr>
          <p:spPr>
            <a:xfrm>
              <a:off x="1134785" y="488262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427" name="TextBox 427"/>
            <p:cNvSpPr txBox="1"/>
            <p:nvPr/>
          </p:nvSpPr>
          <p:spPr>
            <a:xfrm>
              <a:off x="1416737" y="488262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428" name="TextBox 428"/>
            <p:cNvSpPr txBox="1"/>
            <p:nvPr/>
          </p:nvSpPr>
          <p:spPr>
            <a:xfrm>
              <a:off x="1698689" y="488262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429" name="TextBox 429"/>
            <p:cNvSpPr txBox="1"/>
            <p:nvPr/>
          </p:nvSpPr>
          <p:spPr>
            <a:xfrm>
              <a:off x="1700302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430" name="TextBox 430"/>
            <p:cNvSpPr txBox="1"/>
            <p:nvPr/>
          </p:nvSpPr>
          <p:spPr>
            <a:xfrm>
              <a:off x="0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431" name="TextBox 431"/>
            <p:cNvSpPr txBox="1"/>
            <p:nvPr/>
          </p:nvSpPr>
          <p:spPr>
            <a:xfrm>
              <a:off x="283384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432" name="TextBox 432"/>
            <p:cNvSpPr txBox="1"/>
            <p:nvPr/>
          </p:nvSpPr>
          <p:spPr>
            <a:xfrm>
              <a:off x="566767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433" name="TextBox 433"/>
            <p:cNvSpPr txBox="1"/>
            <p:nvPr/>
          </p:nvSpPr>
          <p:spPr>
            <a:xfrm>
              <a:off x="850351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434" name="TextBox 434"/>
            <p:cNvSpPr txBox="1"/>
            <p:nvPr/>
          </p:nvSpPr>
          <p:spPr>
            <a:xfrm>
              <a:off x="1133534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435" name="TextBox 435"/>
            <p:cNvSpPr txBox="1"/>
            <p:nvPr/>
          </p:nvSpPr>
          <p:spPr>
            <a:xfrm>
              <a:off x="1416918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436" name="TextBox 436"/>
            <p:cNvSpPr txBox="1"/>
            <p:nvPr/>
          </p:nvSpPr>
          <p:spPr>
            <a:xfrm>
              <a:off x="1700302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437" name="TextBox 437"/>
            <p:cNvSpPr txBox="1"/>
            <p:nvPr/>
          </p:nvSpPr>
          <p:spPr>
            <a:xfrm>
              <a:off x="0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438" name="TextBox 438"/>
            <p:cNvSpPr txBox="1"/>
            <p:nvPr/>
          </p:nvSpPr>
          <p:spPr>
            <a:xfrm>
              <a:off x="283384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439" name="TextBox 439"/>
            <p:cNvSpPr txBox="1"/>
            <p:nvPr/>
          </p:nvSpPr>
          <p:spPr>
            <a:xfrm>
              <a:off x="566767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440" name="TextBox 440"/>
            <p:cNvSpPr txBox="1"/>
            <p:nvPr/>
          </p:nvSpPr>
          <p:spPr>
            <a:xfrm>
              <a:off x="850351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441" name="TextBox 441"/>
            <p:cNvSpPr txBox="1"/>
            <p:nvPr/>
          </p:nvSpPr>
          <p:spPr>
            <a:xfrm>
              <a:off x="1133534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442" name="TextBox 442"/>
            <p:cNvSpPr txBox="1"/>
            <p:nvPr/>
          </p:nvSpPr>
          <p:spPr>
            <a:xfrm>
              <a:off x="1416918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443" name="TextBox 443"/>
            <p:cNvSpPr txBox="1"/>
            <p:nvPr/>
          </p:nvSpPr>
          <p:spPr>
            <a:xfrm>
              <a:off x="1700302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444" name="TextBox 444"/>
            <p:cNvSpPr txBox="1"/>
            <p:nvPr/>
          </p:nvSpPr>
          <p:spPr>
            <a:xfrm>
              <a:off x="0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445" name="TextBox 445"/>
            <p:cNvSpPr txBox="1"/>
            <p:nvPr/>
          </p:nvSpPr>
          <p:spPr>
            <a:xfrm>
              <a:off x="283384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446" name="TextBox 446"/>
            <p:cNvSpPr txBox="1"/>
            <p:nvPr/>
          </p:nvSpPr>
          <p:spPr>
            <a:xfrm>
              <a:off x="566767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447" name="TextBox 447"/>
            <p:cNvSpPr txBox="1"/>
            <p:nvPr/>
          </p:nvSpPr>
          <p:spPr>
            <a:xfrm>
              <a:off x="850351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448" name="TextBox 448"/>
            <p:cNvSpPr txBox="1"/>
            <p:nvPr/>
          </p:nvSpPr>
          <p:spPr>
            <a:xfrm>
              <a:off x="1133534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449" name="TextBox 449"/>
            <p:cNvSpPr txBox="1"/>
            <p:nvPr/>
          </p:nvSpPr>
          <p:spPr>
            <a:xfrm>
              <a:off x="1416918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450" name="TextBox 450"/>
            <p:cNvSpPr txBox="1"/>
            <p:nvPr/>
          </p:nvSpPr>
          <p:spPr>
            <a:xfrm>
              <a:off x="1700302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451" name="TextBox 451"/>
            <p:cNvSpPr txBox="1"/>
            <p:nvPr/>
          </p:nvSpPr>
          <p:spPr>
            <a:xfrm>
              <a:off x="0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452" name="TextBox 452"/>
            <p:cNvSpPr txBox="1"/>
            <p:nvPr/>
          </p:nvSpPr>
          <p:spPr>
            <a:xfrm>
              <a:off x="0" y="18584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453" name="TextBox 453"/>
            <p:cNvSpPr txBox="1"/>
            <p:nvPr/>
          </p:nvSpPr>
          <p:spPr>
            <a:xfrm>
              <a:off x="283384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454" name="TextBox 454"/>
            <p:cNvSpPr txBox="1"/>
            <p:nvPr/>
          </p:nvSpPr>
          <p:spPr>
            <a:xfrm>
              <a:off x="566767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455" name="TextBox 455"/>
            <p:cNvSpPr txBox="1"/>
            <p:nvPr/>
          </p:nvSpPr>
          <p:spPr>
            <a:xfrm>
              <a:off x="850351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456" name="TextBox 456"/>
            <p:cNvSpPr txBox="1"/>
            <p:nvPr/>
          </p:nvSpPr>
          <p:spPr>
            <a:xfrm>
              <a:off x="1124510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457" name="TextBox 457"/>
            <p:cNvSpPr txBox="1"/>
            <p:nvPr/>
          </p:nvSpPr>
          <p:spPr>
            <a:xfrm>
              <a:off x="1407894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458" name="TextBox 458"/>
            <p:cNvSpPr txBox="1"/>
            <p:nvPr/>
          </p:nvSpPr>
          <p:spPr>
            <a:xfrm>
              <a:off x="1691277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29</a:t>
              </a:r>
            </a:p>
          </p:txBody>
        </p:sp>
        <p:sp>
          <p:nvSpPr>
            <p:cNvPr id="459" name="TextBox 459"/>
            <p:cNvSpPr txBox="1"/>
            <p:nvPr/>
          </p:nvSpPr>
          <p:spPr>
            <a:xfrm>
              <a:off x="136036" y="28575"/>
              <a:ext cx="1593718" cy="262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56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460" name="TextBox 460"/>
            <p:cNvSpPr txBox="1"/>
            <p:nvPr/>
          </p:nvSpPr>
          <p:spPr>
            <a:xfrm>
              <a:off x="6977" y="2228271"/>
              <a:ext cx="2108703" cy="3775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77"/>
                </a:lnSpc>
                <a:spcBef>
                  <a:spcPct val="0"/>
                </a:spcBef>
              </a:pPr>
              <a:r>
                <a:rPr lang="en-US" sz="567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2 - Finados</a:t>
              </a:r>
            </a:p>
            <a:p>
              <a:pPr marL="0" lvl="0" indent="0" algn="l">
                <a:lnSpc>
                  <a:spcPts val="777"/>
                </a:lnSpc>
                <a:spcBef>
                  <a:spcPct val="0"/>
                </a:spcBef>
              </a:pPr>
              <a:r>
                <a:rPr lang="en-US" sz="567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15 - Proclamação da República</a:t>
              </a:r>
            </a:p>
            <a:p>
              <a:pPr marL="0" lvl="0" indent="0" algn="l">
                <a:lnSpc>
                  <a:spcPts val="777"/>
                </a:lnSpc>
                <a:spcBef>
                  <a:spcPct val="0"/>
                </a:spcBef>
              </a:pPr>
              <a:r>
                <a:rPr lang="en-US" sz="567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21 - Consciência Negra</a:t>
              </a:r>
            </a:p>
          </p:txBody>
        </p:sp>
      </p:grpSp>
      <p:grpSp>
        <p:nvGrpSpPr>
          <p:cNvPr id="461" name="Group 461"/>
          <p:cNvGrpSpPr/>
          <p:nvPr/>
        </p:nvGrpSpPr>
        <p:grpSpPr>
          <a:xfrm>
            <a:off x="5278234" y="8017319"/>
            <a:ext cx="1609483" cy="1590854"/>
            <a:chOff x="0" y="0"/>
            <a:chExt cx="2145978" cy="2121139"/>
          </a:xfrm>
        </p:grpSpPr>
        <p:sp>
          <p:nvSpPr>
            <p:cNvPr id="462" name="AutoShape 462"/>
            <p:cNvSpPr/>
            <p:nvPr/>
          </p:nvSpPr>
          <p:spPr>
            <a:xfrm>
              <a:off x="0" y="767152"/>
              <a:ext cx="1922289" cy="0"/>
            </a:xfrm>
            <a:prstGeom prst="line">
              <a:avLst/>
            </a:prstGeom>
            <a:ln w="12700" cap="rnd">
              <a:solidFill>
                <a:srgbClr val="54545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63" name="TextBox 463"/>
            <p:cNvSpPr txBox="1"/>
            <p:nvPr/>
          </p:nvSpPr>
          <p:spPr>
            <a:xfrm>
              <a:off x="871909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id="464" name="TextBox 464"/>
            <p:cNvSpPr txBox="1"/>
            <p:nvPr/>
          </p:nvSpPr>
          <p:spPr>
            <a:xfrm>
              <a:off x="1155093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id="465" name="TextBox 465"/>
            <p:cNvSpPr txBox="1"/>
            <p:nvPr/>
          </p:nvSpPr>
          <p:spPr>
            <a:xfrm>
              <a:off x="312951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id="466" name="TextBox 466"/>
            <p:cNvSpPr txBox="1"/>
            <p:nvPr/>
          </p:nvSpPr>
          <p:spPr>
            <a:xfrm>
              <a:off x="1438476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id="467" name="TextBox 467"/>
            <p:cNvSpPr txBox="1"/>
            <p:nvPr/>
          </p:nvSpPr>
          <p:spPr>
            <a:xfrm>
              <a:off x="596335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id="468" name="TextBox 468"/>
            <p:cNvSpPr txBox="1"/>
            <p:nvPr/>
          </p:nvSpPr>
          <p:spPr>
            <a:xfrm>
              <a:off x="1721860" y="798203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</a:p>
          </p:txBody>
        </p:sp>
        <p:sp>
          <p:nvSpPr>
            <p:cNvPr id="469" name="TextBox 469"/>
            <p:cNvSpPr txBox="1"/>
            <p:nvPr/>
          </p:nvSpPr>
          <p:spPr>
            <a:xfrm>
              <a:off x="21558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</a:t>
              </a:r>
            </a:p>
          </p:txBody>
        </p:sp>
        <p:sp>
          <p:nvSpPr>
            <p:cNvPr id="470" name="TextBox 470"/>
            <p:cNvSpPr txBox="1"/>
            <p:nvPr/>
          </p:nvSpPr>
          <p:spPr>
            <a:xfrm>
              <a:off x="304942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id="471" name="TextBox 471"/>
            <p:cNvSpPr txBox="1"/>
            <p:nvPr/>
          </p:nvSpPr>
          <p:spPr>
            <a:xfrm>
              <a:off x="588325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</a:p>
          </p:txBody>
        </p:sp>
        <p:sp>
          <p:nvSpPr>
            <p:cNvPr id="472" name="TextBox 472"/>
            <p:cNvSpPr txBox="1"/>
            <p:nvPr/>
          </p:nvSpPr>
          <p:spPr>
            <a:xfrm>
              <a:off x="871909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id="473" name="TextBox 473"/>
            <p:cNvSpPr txBox="1"/>
            <p:nvPr/>
          </p:nvSpPr>
          <p:spPr>
            <a:xfrm>
              <a:off x="1155093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</a:t>
              </a:r>
            </a:p>
          </p:txBody>
        </p:sp>
        <p:sp>
          <p:nvSpPr>
            <p:cNvPr id="474" name="TextBox 474"/>
            <p:cNvSpPr txBox="1"/>
            <p:nvPr/>
          </p:nvSpPr>
          <p:spPr>
            <a:xfrm>
              <a:off x="1438476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id="475" name="TextBox 475"/>
            <p:cNvSpPr txBox="1"/>
            <p:nvPr/>
          </p:nvSpPr>
          <p:spPr>
            <a:xfrm>
              <a:off x="1721860" y="1008581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id="476" name="TextBox 476"/>
            <p:cNvSpPr txBox="1"/>
            <p:nvPr/>
          </p:nvSpPr>
          <p:spPr>
            <a:xfrm>
              <a:off x="21558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id="477" name="TextBox 477"/>
            <p:cNvSpPr txBox="1"/>
            <p:nvPr/>
          </p:nvSpPr>
          <p:spPr>
            <a:xfrm>
              <a:off x="304942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id="478" name="TextBox 478"/>
            <p:cNvSpPr txBox="1"/>
            <p:nvPr/>
          </p:nvSpPr>
          <p:spPr>
            <a:xfrm>
              <a:off x="588325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</a:t>
              </a:r>
            </a:p>
          </p:txBody>
        </p:sp>
        <p:sp>
          <p:nvSpPr>
            <p:cNvPr id="479" name="TextBox 479"/>
            <p:cNvSpPr txBox="1"/>
            <p:nvPr/>
          </p:nvSpPr>
          <p:spPr>
            <a:xfrm>
              <a:off x="871909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id="480" name="TextBox 480"/>
            <p:cNvSpPr txBox="1"/>
            <p:nvPr/>
          </p:nvSpPr>
          <p:spPr>
            <a:xfrm>
              <a:off x="1155093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id="481" name="TextBox 481"/>
            <p:cNvSpPr txBox="1"/>
            <p:nvPr/>
          </p:nvSpPr>
          <p:spPr>
            <a:xfrm>
              <a:off x="1438476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id="482" name="TextBox 482"/>
            <p:cNvSpPr txBox="1"/>
            <p:nvPr/>
          </p:nvSpPr>
          <p:spPr>
            <a:xfrm>
              <a:off x="1721860" y="1217636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id="483" name="TextBox 483"/>
            <p:cNvSpPr txBox="1"/>
            <p:nvPr/>
          </p:nvSpPr>
          <p:spPr>
            <a:xfrm>
              <a:off x="21558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id="484" name="TextBox 484"/>
            <p:cNvSpPr txBox="1"/>
            <p:nvPr/>
          </p:nvSpPr>
          <p:spPr>
            <a:xfrm>
              <a:off x="304942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22</a:t>
              </a:r>
            </a:p>
          </p:txBody>
        </p:sp>
        <p:sp>
          <p:nvSpPr>
            <p:cNvPr id="485" name="TextBox 485"/>
            <p:cNvSpPr txBox="1"/>
            <p:nvPr/>
          </p:nvSpPr>
          <p:spPr>
            <a:xfrm>
              <a:off x="588325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23</a:t>
              </a:r>
            </a:p>
          </p:txBody>
        </p:sp>
        <p:sp>
          <p:nvSpPr>
            <p:cNvPr id="486" name="TextBox 486"/>
            <p:cNvSpPr txBox="1"/>
            <p:nvPr/>
          </p:nvSpPr>
          <p:spPr>
            <a:xfrm>
              <a:off x="871909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</a:t>
              </a:r>
            </a:p>
          </p:txBody>
        </p:sp>
        <p:sp>
          <p:nvSpPr>
            <p:cNvPr id="487" name="TextBox 487"/>
            <p:cNvSpPr txBox="1"/>
            <p:nvPr/>
          </p:nvSpPr>
          <p:spPr>
            <a:xfrm>
              <a:off x="1155093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</a:t>
              </a:r>
            </a:p>
          </p:txBody>
        </p:sp>
        <p:sp>
          <p:nvSpPr>
            <p:cNvPr id="488" name="TextBox 488"/>
            <p:cNvSpPr txBox="1"/>
            <p:nvPr/>
          </p:nvSpPr>
          <p:spPr>
            <a:xfrm>
              <a:off x="1438476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</a:t>
              </a:r>
            </a:p>
          </p:txBody>
        </p:sp>
        <p:sp>
          <p:nvSpPr>
            <p:cNvPr id="489" name="TextBox 489"/>
            <p:cNvSpPr txBox="1"/>
            <p:nvPr/>
          </p:nvSpPr>
          <p:spPr>
            <a:xfrm>
              <a:off x="1721860" y="1425370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27</a:t>
              </a:r>
            </a:p>
          </p:txBody>
        </p:sp>
        <p:sp>
          <p:nvSpPr>
            <p:cNvPr id="490" name="TextBox 490"/>
            <p:cNvSpPr txBox="1"/>
            <p:nvPr/>
          </p:nvSpPr>
          <p:spPr>
            <a:xfrm>
              <a:off x="21558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id="491" name="TextBox 491"/>
            <p:cNvSpPr txBox="1"/>
            <p:nvPr/>
          </p:nvSpPr>
          <p:spPr>
            <a:xfrm>
              <a:off x="304942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29</a:t>
              </a:r>
            </a:p>
          </p:txBody>
        </p:sp>
        <p:sp>
          <p:nvSpPr>
            <p:cNvPr id="492" name="TextBox 492"/>
            <p:cNvSpPr txBox="1"/>
            <p:nvPr/>
          </p:nvSpPr>
          <p:spPr>
            <a:xfrm>
              <a:off x="588325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id="493" name="TextBox 493"/>
            <p:cNvSpPr txBox="1"/>
            <p:nvPr/>
          </p:nvSpPr>
          <p:spPr>
            <a:xfrm>
              <a:off x="856306" y="1628818"/>
              <a:ext cx="181030" cy="172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5"/>
                </a:lnSpc>
                <a:spcBef>
                  <a:spcPct val="0"/>
                </a:spcBef>
              </a:pPr>
              <a:r>
                <a:rPr lang="en-US" sz="79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31</a:t>
              </a:r>
            </a:p>
          </p:txBody>
        </p:sp>
        <p:sp>
          <p:nvSpPr>
            <p:cNvPr id="494" name="TextBox 494"/>
            <p:cNvSpPr txBox="1"/>
            <p:nvPr/>
          </p:nvSpPr>
          <p:spPr>
            <a:xfrm>
              <a:off x="27919" y="488701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</a:p>
          </p:txBody>
        </p:sp>
        <p:sp>
          <p:nvSpPr>
            <p:cNvPr id="495" name="TextBox 495"/>
            <p:cNvSpPr txBox="1"/>
            <p:nvPr/>
          </p:nvSpPr>
          <p:spPr>
            <a:xfrm>
              <a:off x="308919" y="488701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496" name="TextBox 496"/>
            <p:cNvSpPr txBox="1"/>
            <p:nvPr/>
          </p:nvSpPr>
          <p:spPr>
            <a:xfrm>
              <a:off x="589919" y="488701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</a:t>
              </a:r>
            </a:p>
          </p:txBody>
        </p:sp>
        <p:sp>
          <p:nvSpPr>
            <p:cNvPr id="497" name="TextBox 497"/>
            <p:cNvSpPr txBox="1"/>
            <p:nvPr/>
          </p:nvSpPr>
          <p:spPr>
            <a:xfrm>
              <a:off x="870919" y="488701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498" name="TextBox 498"/>
            <p:cNvSpPr txBox="1"/>
            <p:nvPr/>
          </p:nvSpPr>
          <p:spPr>
            <a:xfrm>
              <a:off x="1151919" y="488701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</a:t>
              </a:r>
            </a:p>
          </p:txBody>
        </p:sp>
        <p:sp>
          <p:nvSpPr>
            <p:cNvPr id="499" name="TextBox 499"/>
            <p:cNvSpPr txBox="1"/>
            <p:nvPr/>
          </p:nvSpPr>
          <p:spPr>
            <a:xfrm>
              <a:off x="1432919" y="488701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500" name="TextBox 500"/>
            <p:cNvSpPr txBox="1"/>
            <p:nvPr/>
          </p:nvSpPr>
          <p:spPr>
            <a:xfrm>
              <a:off x="1713919" y="488701"/>
              <a:ext cx="161712" cy="202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7"/>
                </a:lnSpc>
                <a:spcBef>
                  <a:spcPct val="0"/>
                </a:spcBef>
              </a:pPr>
              <a:r>
                <a:rPr lang="en-US" sz="962" u="sng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</a:p>
          </p:txBody>
        </p:sp>
        <p:sp>
          <p:nvSpPr>
            <p:cNvPr id="501" name="TextBox 501"/>
            <p:cNvSpPr txBox="1"/>
            <p:nvPr/>
          </p:nvSpPr>
          <p:spPr>
            <a:xfrm>
              <a:off x="140444" y="28575"/>
              <a:ext cx="1593718" cy="262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56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502" name="TextBox 502"/>
            <p:cNvSpPr txBox="1"/>
            <p:nvPr/>
          </p:nvSpPr>
          <p:spPr>
            <a:xfrm>
              <a:off x="37274" y="2015359"/>
              <a:ext cx="2108703" cy="1057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67"/>
                </a:lnSpc>
                <a:spcBef>
                  <a:spcPct val="0"/>
                </a:spcBef>
              </a:pPr>
              <a:r>
                <a:rPr lang="en-US" sz="567" u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25 - Natal</a:t>
              </a:r>
            </a:p>
          </p:txBody>
        </p:sp>
      </p:grpSp>
      <p:sp>
        <p:nvSpPr>
          <p:cNvPr id="503" name="AutoShape 503"/>
          <p:cNvSpPr/>
          <p:nvPr/>
        </p:nvSpPr>
        <p:spPr>
          <a:xfrm>
            <a:off x="1330922" y="141694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504" name="AutoShape 504"/>
          <p:cNvSpPr/>
          <p:nvPr/>
        </p:nvSpPr>
        <p:spPr>
          <a:xfrm>
            <a:off x="2134953" y="808725"/>
            <a:ext cx="3225515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505" name="TextBox 505"/>
          <p:cNvSpPr txBox="1"/>
          <p:nvPr/>
        </p:nvSpPr>
        <p:spPr>
          <a:xfrm>
            <a:off x="598497" y="849865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calendário 2025</a:t>
            </a:r>
          </a:p>
        </p:txBody>
      </p:sp>
      <p:sp>
        <p:nvSpPr>
          <p:cNvPr id="518" name="TextBox 518"/>
          <p:cNvSpPr txBox="1"/>
          <p:nvPr/>
        </p:nvSpPr>
        <p:spPr>
          <a:xfrm>
            <a:off x="3241537" y="2177172"/>
            <a:ext cx="1018064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050B30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FEVEREIRO</a:t>
            </a:r>
          </a:p>
        </p:txBody>
      </p:sp>
      <p:sp>
        <p:nvSpPr>
          <p:cNvPr id="519" name="TextBox 519"/>
          <p:cNvSpPr txBox="1"/>
          <p:nvPr/>
        </p:nvSpPr>
        <p:spPr>
          <a:xfrm>
            <a:off x="827581" y="2164992"/>
            <a:ext cx="1372060" cy="21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Semi-Bold"/>
                <a:ea typeface="Cloud Soft Semi-Bold"/>
                <a:cs typeface="Cloud Soft Semi-Bold"/>
                <a:sym typeface="Cloud Soft Semi-Bold"/>
              </a:rPr>
              <a:t>JANEIRO</a:t>
            </a:r>
          </a:p>
        </p:txBody>
      </p:sp>
      <p:grpSp>
        <p:nvGrpSpPr>
          <p:cNvPr id="520" name="Group 520"/>
          <p:cNvGrpSpPr/>
          <p:nvPr/>
        </p:nvGrpSpPr>
        <p:grpSpPr>
          <a:xfrm rot="-10800000">
            <a:off x="5110289" y="2150858"/>
            <a:ext cx="1743169" cy="224445"/>
            <a:chOff x="0" y="0"/>
            <a:chExt cx="624712" cy="80436"/>
          </a:xfrm>
        </p:grpSpPr>
        <p:sp>
          <p:nvSpPr>
            <p:cNvPr id="521" name="Freeform 521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522" name="TextBox 522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sp>
        <p:nvSpPr>
          <p:cNvPr id="523" name="TextBox 523"/>
          <p:cNvSpPr txBox="1"/>
          <p:nvPr/>
        </p:nvSpPr>
        <p:spPr>
          <a:xfrm>
            <a:off x="5360468" y="2143638"/>
            <a:ext cx="1372060" cy="21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Semi-Bold"/>
                <a:ea typeface="Cloud Soft Semi-Bold"/>
                <a:cs typeface="Cloud Soft Semi-Bold"/>
                <a:sym typeface="Cloud Soft Semi-Bold"/>
              </a:rPr>
              <a:t>MARÇO</a:t>
            </a:r>
          </a:p>
        </p:txBody>
      </p:sp>
      <p:grpSp>
        <p:nvGrpSpPr>
          <p:cNvPr id="524" name="Group 524"/>
          <p:cNvGrpSpPr/>
          <p:nvPr/>
        </p:nvGrpSpPr>
        <p:grpSpPr>
          <a:xfrm rot="-10800000">
            <a:off x="2866391" y="4108898"/>
            <a:ext cx="1743169" cy="224445"/>
            <a:chOff x="0" y="0"/>
            <a:chExt cx="624712" cy="80436"/>
          </a:xfrm>
        </p:grpSpPr>
        <p:sp>
          <p:nvSpPr>
            <p:cNvPr id="525" name="Freeform 525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526" name="TextBox 526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27" name="Group 527"/>
          <p:cNvGrpSpPr/>
          <p:nvPr/>
        </p:nvGrpSpPr>
        <p:grpSpPr>
          <a:xfrm rot="-10800000">
            <a:off x="700570" y="4108898"/>
            <a:ext cx="1743169" cy="224445"/>
            <a:chOff x="0" y="0"/>
            <a:chExt cx="624712" cy="80436"/>
          </a:xfrm>
        </p:grpSpPr>
        <p:sp>
          <p:nvSpPr>
            <p:cNvPr id="528" name="Freeform 528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529" name="TextBox 529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30" name="Group 530"/>
          <p:cNvGrpSpPr/>
          <p:nvPr/>
        </p:nvGrpSpPr>
        <p:grpSpPr>
          <a:xfrm rot="-10800000">
            <a:off x="5110289" y="4108898"/>
            <a:ext cx="1743169" cy="224445"/>
            <a:chOff x="0" y="0"/>
            <a:chExt cx="624712" cy="80436"/>
          </a:xfrm>
        </p:grpSpPr>
        <p:sp>
          <p:nvSpPr>
            <p:cNvPr id="531" name="Freeform 531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532" name="TextBox 532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33" name="Group 533"/>
          <p:cNvGrpSpPr/>
          <p:nvPr/>
        </p:nvGrpSpPr>
        <p:grpSpPr>
          <a:xfrm rot="-10800000">
            <a:off x="2908416" y="6066939"/>
            <a:ext cx="1743169" cy="224445"/>
            <a:chOff x="0" y="0"/>
            <a:chExt cx="624712" cy="80436"/>
          </a:xfrm>
        </p:grpSpPr>
        <p:sp>
          <p:nvSpPr>
            <p:cNvPr id="534" name="Freeform 534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535" name="TextBox 535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36" name="Group 536"/>
          <p:cNvGrpSpPr/>
          <p:nvPr/>
        </p:nvGrpSpPr>
        <p:grpSpPr>
          <a:xfrm rot="-10800000">
            <a:off x="598497" y="8017319"/>
            <a:ext cx="1743169" cy="224445"/>
            <a:chOff x="0" y="0"/>
            <a:chExt cx="624712" cy="80436"/>
          </a:xfrm>
        </p:grpSpPr>
        <p:sp>
          <p:nvSpPr>
            <p:cNvPr id="537" name="Freeform 537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538" name="TextBox 538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39" name="Group 539"/>
          <p:cNvGrpSpPr/>
          <p:nvPr/>
        </p:nvGrpSpPr>
        <p:grpSpPr>
          <a:xfrm rot="-10800000">
            <a:off x="5174913" y="8017319"/>
            <a:ext cx="1743169" cy="224445"/>
            <a:chOff x="0" y="0"/>
            <a:chExt cx="624712" cy="80436"/>
          </a:xfrm>
        </p:grpSpPr>
        <p:sp>
          <p:nvSpPr>
            <p:cNvPr id="540" name="Freeform 540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541" name="TextBox 541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42" name="Group 542"/>
          <p:cNvGrpSpPr/>
          <p:nvPr/>
        </p:nvGrpSpPr>
        <p:grpSpPr>
          <a:xfrm rot="-10800000">
            <a:off x="593747" y="6061522"/>
            <a:ext cx="1743169" cy="224445"/>
            <a:chOff x="0" y="0"/>
            <a:chExt cx="624712" cy="80436"/>
          </a:xfrm>
        </p:grpSpPr>
        <p:sp>
          <p:nvSpPr>
            <p:cNvPr id="543" name="Freeform 543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544" name="TextBox 544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45" name="Group 545"/>
          <p:cNvGrpSpPr/>
          <p:nvPr/>
        </p:nvGrpSpPr>
        <p:grpSpPr>
          <a:xfrm rot="-10800000">
            <a:off x="5127508" y="6066939"/>
            <a:ext cx="1743169" cy="224445"/>
            <a:chOff x="0" y="0"/>
            <a:chExt cx="624712" cy="80436"/>
          </a:xfrm>
        </p:grpSpPr>
        <p:sp>
          <p:nvSpPr>
            <p:cNvPr id="546" name="Freeform 546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547" name="TextBox 547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48" name="Group 548"/>
          <p:cNvGrpSpPr/>
          <p:nvPr/>
        </p:nvGrpSpPr>
        <p:grpSpPr>
          <a:xfrm rot="-10800000">
            <a:off x="2830211" y="8017319"/>
            <a:ext cx="1743169" cy="224445"/>
            <a:chOff x="0" y="0"/>
            <a:chExt cx="624712" cy="80436"/>
          </a:xfrm>
        </p:grpSpPr>
        <p:sp>
          <p:nvSpPr>
            <p:cNvPr id="549" name="Freeform 549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550" name="TextBox 550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sp>
        <p:nvSpPr>
          <p:cNvPr id="551" name="TextBox 551"/>
          <p:cNvSpPr txBox="1"/>
          <p:nvPr/>
        </p:nvSpPr>
        <p:spPr>
          <a:xfrm>
            <a:off x="825657" y="4127187"/>
            <a:ext cx="1372060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ABRIL</a:t>
            </a:r>
          </a:p>
        </p:txBody>
      </p:sp>
      <p:sp>
        <p:nvSpPr>
          <p:cNvPr id="552" name="TextBox 552"/>
          <p:cNvSpPr txBox="1"/>
          <p:nvPr/>
        </p:nvSpPr>
        <p:spPr>
          <a:xfrm>
            <a:off x="3451368" y="4135432"/>
            <a:ext cx="500856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MAIO</a:t>
            </a:r>
          </a:p>
        </p:txBody>
      </p:sp>
      <p:sp>
        <p:nvSpPr>
          <p:cNvPr id="553" name="TextBox 553"/>
          <p:cNvSpPr txBox="1"/>
          <p:nvPr/>
        </p:nvSpPr>
        <p:spPr>
          <a:xfrm>
            <a:off x="5732978" y="4125861"/>
            <a:ext cx="606266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JUNHO</a:t>
            </a:r>
          </a:p>
        </p:txBody>
      </p:sp>
      <p:sp>
        <p:nvSpPr>
          <p:cNvPr id="554" name="TextBox 554"/>
          <p:cNvSpPr txBox="1"/>
          <p:nvPr/>
        </p:nvSpPr>
        <p:spPr>
          <a:xfrm>
            <a:off x="1173231" y="6083901"/>
            <a:ext cx="584200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JULHO</a:t>
            </a:r>
          </a:p>
        </p:txBody>
      </p:sp>
      <p:sp>
        <p:nvSpPr>
          <p:cNvPr id="555" name="TextBox 555"/>
          <p:cNvSpPr txBox="1"/>
          <p:nvPr/>
        </p:nvSpPr>
        <p:spPr>
          <a:xfrm>
            <a:off x="3396778" y="6083901"/>
            <a:ext cx="766445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AGOSTO</a:t>
            </a:r>
          </a:p>
        </p:txBody>
      </p:sp>
      <p:sp>
        <p:nvSpPr>
          <p:cNvPr id="556" name="TextBox 556"/>
          <p:cNvSpPr txBox="1"/>
          <p:nvPr/>
        </p:nvSpPr>
        <p:spPr>
          <a:xfrm>
            <a:off x="5512055" y="6078485"/>
            <a:ext cx="974408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SETEMBRO</a:t>
            </a:r>
          </a:p>
        </p:txBody>
      </p:sp>
      <p:sp>
        <p:nvSpPr>
          <p:cNvPr id="557" name="TextBox 557"/>
          <p:cNvSpPr txBox="1"/>
          <p:nvPr/>
        </p:nvSpPr>
        <p:spPr>
          <a:xfrm>
            <a:off x="1026943" y="8034282"/>
            <a:ext cx="876776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OUTUBRO</a:t>
            </a:r>
          </a:p>
        </p:txBody>
      </p:sp>
      <p:sp>
        <p:nvSpPr>
          <p:cNvPr id="558" name="TextBox 558"/>
          <p:cNvSpPr txBox="1"/>
          <p:nvPr/>
        </p:nvSpPr>
        <p:spPr>
          <a:xfrm>
            <a:off x="3240109" y="8043392"/>
            <a:ext cx="1020921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NOVEMBRO</a:t>
            </a:r>
          </a:p>
        </p:txBody>
      </p:sp>
      <p:sp>
        <p:nvSpPr>
          <p:cNvPr id="559" name="TextBox 559"/>
          <p:cNvSpPr txBox="1"/>
          <p:nvPr/>
        </p:nvSpPr>
        <p:spPr>
          <a:xfrm>
            <a:off x="5551674" y="8034282"/>
            <a:ext cx="989647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DEZEMBRO</a:t>
            </a:r>
          </a:p>
        </p:txBody>
      </p:sp>
      <p:grpSp>
        <p:nvGrpSpPr>
          <p:cNvPr id="560" name="Grupo 559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61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567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568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62" name="Grupo 561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63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565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566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564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2866391" y="2160210"/>
            <a:ext cx="1743169" cy="224445"/>
            <a:chOff x="0" y="0"/>
            <a:chExt cx="624712" cy="804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380593" y="2188785"/>
            <a:ext cx="1195289" cy="189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56"/>
              </a:lnSpc>
              <a:spcBef>
                <a:spcPct val="0"/>
              </a:spcBef>
            </a:pPr>
            <a:r>
              <a:rPr lang="en-US" sz="1456" u="none" strike="noStrike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MARÇO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79181" y="3540927"/>
            <a:ext cx="1162242" cy="255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16 e 17 - Carnaval</a:t>
            </a:r>
          </a:p>
          <a:p>
            <a:pPr algn="l">
              <a:lnSpc>
                <a:spcPts val="10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18 - Quarta-feira de Cinzas</a:t>
            </a:r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605274" y="2160210"/>
            <a:ext cx="1743169" cy="224445"/>
            <a:chOff x="0" y="0"/>
            <a:chExt cx="624712" cy="804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95219" y="2212915"/>
            <a:ext cx="1195289" cy="165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6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741477" y="3774179"/>
            <a:ext cx="1162242" cy="176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1 - Confraternização Universal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4977" y="4089257"/>
            <a:ext cx="1195289" cy="189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56"/>
              </a:lnSpc>
              <a:spcBef>
                <a:spcPct val="0"/>
              </a:spcBef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723294" y="5672131"/>
            <a:ext cx="1697719" cy="23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03 </a:t>
            </a:r>
            <a:r>
              <a:rPr lang="en-US" sz="667" u="none" strike="noStrike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- Sexta-Feira Santa</a:t>
            </a:r>
          </a:p>
          <a:p>
            <a:pPr marL="0" lvl="0" indent="0" algn="l">
              <a:lnSpc>
                <a:spcPts val="914"/>
              </a:lnSpc>
            </a:pPr>
            <a:r>
              <a:rPr lang="en-US" sz="667" u="none" strike="noStrike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21 - Tiradentes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30922" y="141694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5" name="AutoShape 15"/>
          <p:cNvSpPr/>
          <p:nvPr/>
        </p:nvSpPr>
        <p:spPr>
          <a:xfrm>
            <a:off x="2134953" y="808725"/>
            <a:ext cx="3225515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6" name="TextBox 16"/>
          <p:cNvSpPr txBox="1"/>
          <p:nvPr/>
        </p:nvSpPr>
        <p:spPr>
          <a:xfrm>
            <a:off x="598497" y="849865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calendário 2026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-1" y="-113453"/>
            <a:ext cx="7556501" cy="621642"/>
            <a:chOff x="0" y="0"/>
            <a:chExt cx="3584371" cy="33682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584371" cy="336822"/>
            </a:xfrm>
            <a:custGeom>
              <a:avLst/>
              <a:gdLst/>
              <a:ahLst/>
              <a:cxnLst/>
              <a:rect l="l" t="t" r="r" b="b"/>
              <a:pathLst>
                <a:path w="3584371" h="336822">
                  <a:moveTo>
                    <a:pt x="0" y="0"/>
                  </a:moveTo>
                  <a:lnTo>
                    <a:pt x="3584371" y="0"/>
                  </a:lnTo>
                  <a:lnTo>
                    <a:pt x="3584371" y="336822"/>
                  </a:lnTo>
                  <a:lnTo>
                    <a:pt x="0" y="336822"/>
                  </a:lnTo>
                  <a:close/>
                </a:path>
              </a:pathLst>
            </a:custGeom>
            <a:solidFill>
              <a:srgbClr val="050A3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584371" cy="374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1" y="-614501"/>
            <a:ext cx="7556501" cy="862313"/>
            <a:chOff x="0" y="-38100"/>
            <a:chExt cx="3584371" cy="309033"/>
          </a:xfrm>
        </p:grpSpPr>
        <p:sp>
          <p:nvSpPr>
            <p:cNvPr id="22" name="Freeform 22"/>
            <p:cNvSpPr/>
            <p:nvPr/>
          </p:nvSpPr>
          <p:spPr>
            <a:xfrm>
              <a:off x="0" y="134157"/>
              <a:ext cx="3584371" cy="136776"/>
            </a:xfrm>
            <a:custGeom>
              <a:avLst/>
              <a:gdLst/>
              <a:ahLst/>
              <a:cxnLst/>
              <a:rect l="l" t="t" r="r" b="b"/>
              <a:pathLst>
                <a:path w="3584371" h="270933">
                  <a:moveTo>
                    <a:pt x="0" y="0"/>
                  </a:moveTo>
                  <a:lnTo>
                    <a:pt x="3584371" y="0"/>
                  </a:lnTo>
                  <a:lnTo>
                    <a:pt x="3584371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3584371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3949179" y="25993"/>
            <a:ext cx="335180" cy="443639"/>
          </a:xfrm>
          <a:custGeom>
            <a:avLst/>
            <a:gdLst/>
            <a:ahLst/>
            <a:cxnLst/>
            <a:rect l="l" t="t" r="r" b="b"/>
            <a:pathLst>
              <a:path w="591518" h="591518">
                <a:moveTo>
                  <a:pt x="0" y="0"/>
                </a:moveTo>
                <a:lnTo>
                  <a:pt x="591517" y="0"/>
                </a:lnTo>
                <a:lnTo>
                  <a:pt x="591517" y="591518"/>
                </a:lnTo>
                <a:lnTo>
                  <a:pt x="0" y="591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3241537" y="2177172"/>
            <a:ext cx="1018064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050B30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FEVEREIRO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27581" y="2164992"/>
            <a:ext cx="1372060" cy="21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Semi-Bold"/>
                <a:ea typeface="Cloud Soft Semi-Bold"/>
                <a:cs typeface="Cloud Soft Semi-Bold"/>
                <a:sym typeface="Cloud Soft Semi-Bold"/>
              </a:rPr>
              <a:t>JANEIRO</a:t>
            </a:r>
          </a:p>
        </p:txBody>
      </p:sp>
      <p:grpSp>
        <p:nvGrpSpPr>
          <p:cNvPr id="31" name="Group 31"/>
          <p:cNvGrpSpPr/>
          <p:nvPr/>
        </p:nvGrpSpPr>
        <p:grpSpPr>
          <a:xfrm rot="-10800000">
            <a:off x="5110289" y="2150858"/>
            <a:ext cx="1743169" cy="224445"/>
            <a:chOff x="0" y="0"/>
            <a:chExt cx="624712" cy="8043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5360468" y="2143638"/>
            <a:ext cx="1372060" cy="21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Semi-Bold"/>
                <a:ea typeface="Cloud Soft Semi-Bold"/>
                <a:cs typeface="Cloud Soft Semi-Bold"/>
                <a:sym typeface="Cloud Soft Semi-Bold"/>
              </a:rPr>
              <a:t>MARÇO</a:t>
            </a:r>
          </a:p>
        </p:txBody>
      </p:sp>
      <p:grpSp>
        <p:nvGrpSpPr>
          <p:cNvPr id="35" name="Group 35"/>
          <p:cNvGrpSpPr/>
          <p:nvPr/>
        </p:nvGrpSpPr>
        <p:grpSpPr>
          <a:xfrm rot="-10800000">
            <a:off x="2866391" y="4108898"/>
            <a:ext cx="1743169" cy="224445"/>
            <a:chOff x="0" y="0"/>
            <a:chExt cx="624712" cy="8043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 rot="-10800000">
            <a:off x="598497" y="4118469"/>
            <a:ext cx="1743169" cy="224445"/>
            <a:chOff x="0" y="0"/>
            <a:chExt cx="624712" cy="8043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 rot="-10800000">
            <a:off x="5110289" y="4108898"/>
            <a:ext cx="1743169" cy="224445"/>
            <a:chOff x="0" y="0"/>
            <a:chExt cx="624712" cy="8043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 rot="-10800000">
            <a:off x="2908416" y="6066939"/>
            <a:ext cx="1743169" cy="224445"/>
            <a:chOff x="0" y="0"/>
            <a:chExt cx="624712" cy="8043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 rot="-10800000">
            <a:off x="598497" y="8017319"/>
            <a:ext cx="1743169" cy="224445"/>
            <a:chOff x="0" y="0"/>
            <a:chExt cx="624712" cy="8043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 rot="-10800000">
            <a:off x="5174913" y="8017319"/>
            <a:ext cx="1743169" cy="224445"/>
            <a:chOff x="0" y="0"/>
            <a:chExt cx="624712" cy="8043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 rot="-10800000">
            <a:off x="605274" y="6067894"/>
            <a:ext cx="1743169" cy="224445"/>
            <a:chOff x="0" y="0"/>
            <a:chExt cx="624712" cy="8043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 rot="-10800000">
            <a:off x="5127508" y="6066939"/>
            <a:ext cx="1743169" cy="224445"/>
            <a:chOff x="0" y="0"/>
            <a:chExt cx="624712" cy="8043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 rot="-10800000">
            <a:off x="2830211" y="8017319"/>
            <a:ext cx="1743169" cy="224445"/>
            <a:chOff x="0" y="0"/>
            <a:chExt cx="624712" cy="80436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779301" y="4125117"/>
            <a:ext cx="1372060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ABRIL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3451368" y="4135432"/>
            <a:ext cx="500856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MAIO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5732978" y="4125861"/>
            <a:ext cx="606266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JUNHO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160522" y="6084857"/>
            <a:ext cx="584200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JULHO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3396778" y="6083901"/>
            <a:ext cx="766445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AGOSTO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5512055" y="6078485"/>
            <a:ext cx="974408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SETEMBRO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026943" y="8034282"/>
            <a:ext cx="876776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OUTUBRO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240109" y="8043392"/>
            <a:ext cx="1020921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NOVEMBRO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551674" y="8034282"/>
            <a:ext cx="989647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DEZEMBRO</a:t>
            </a:r>
          </a:p>
        </p:txBody>
      </p:sp>
      <p:grpSp>
        <p:nvGrpSpPr>
          <p:cNvPr id="71" name="Group 71"/>
          <p:cNvGrpSpPr/>
          <p:nvPr/>
        </p:nvGrpSpPr>
        <p:grpSpPr>
          <a:xfrm>
            <a:off x="686792" y="2565629"/>
            <a:ext cx="1557079" cy="1096250"/>
            <a:chOff x="0" y="0"/>
            <a:chExt cx="2076105" cy="1461666"/>
          </a:xfrm>
        </p:grpSpPr>
        <p:sp>
          <p:nvSpPr>
            <p:cNvPr id="72" name="TextBox 72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1171136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463920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1756704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29278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585568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878352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1171136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146392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175670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29278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585568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878352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1171136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146392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175670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29278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585568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878352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1171136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146392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175670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0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292784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585568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878352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1171136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1463920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1756704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2967678" y="2542259"/>
            <a:ext cx="1565783" cy="921177"/>
            <a:chOff x="0" y="0"/>
            <a:chExt cx="2087710" cy="1228235"/>
          </a:xfrm>
        </p:grpSpPr>
        <p:sp>
          <p:nvSpPr>
            <p:cNvPr id="111" name="TextBox 111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18" name="TextBox 118"/>
            <p:cNvSpPr txBox="1"/>
            <p:nvPr/>
          </p:nvSpPr>
          <p:spPr>
            <a:xfrm>
              <a:off x="11605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304389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597173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121" name="TextBox 121"/>
            <p:cNvSpPr txBox="1"/>
            <p:nvPr/>
          </p:nvSpPr>
          <p:spPr>
            <a:xfrm>
              <a:off x="889957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1182741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123" name="TextBox 123"/>
            <p:cNvSpPr txBox="1"/>
            <p:nvPr/>
          </p:nvSpPr>
          <p:spPr>
            <a:xfrm>
              <a:off x="1475526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124" name="TextBox 124"/>
            <p:cNvSpPr txBox="1"/>
            <p:nvPr/>
          </p:nvSpPr>
          <p:spPr>
            <a:xfrm>
              <a:off x="1768310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11605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304389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127" name="TextBox 127"/>
            <p:cNvSpPr txBox="1"/>
            <p:nvPr/>
          </p:nvSpPr>
          <p:spPr>
            <a:xfrm>
              <a:off x="597173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128" name="TextBox 128"/>
            <p:cNvSpPr txBox="1"/>
            <p:nvPr/>
          </p:nvSpPr>
          <p:spPr>
            <a:xfrm>
              <a:off x="889957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1182741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130" name="TextBox 130"/>
            <p:cNvSpPr txBox="1"/>
            <p:nvPr/>
          </p:nvSpPr>
          <p:spPr>
            <a:xfrm>
              <a:off x="1475526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176831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11605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133" name="TextBox 133"/>
            <p:cNvSpPr txBox="1"/>
            <p:nvPr/>
          </p:nvSpPr>
          <p:spPr>
            <a:xfrm>
              <a:off x="304389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597173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17</a:t>
              </a:r>
            </a:p>
          </p:txBody>
        </p:sp>
        <p:sp>
          <p:nvSpPr>
            <p:cNvPr id="135" name="TextBox 135"/>
            <p:cNvSpPr txBox="1"/>
            <p:nvPr/>
          </p:nvSpPr>
          <p:spPr>
            <a:xfrm>
              <a:off x="889957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18</a:t>
              </a:r>
            </a:p>
          </p:txBody>
        </p:sp>
        <p:sp>
          <p:nvSpPr>
            <p:cNvPr id="136" name="TextBox 136"/>
            <p:cNvSpPr txBox="1"/>
            <p:nvPr/>
          </p:nvSpPr>
          <p:spPr>
            <a:xfrm>
              <a:off x="1182741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137" name="TextBox 137"/>
            <p:cNvSpPr txBox="1"/>
            <p:nvPr/>
          </p:nvSpPr>
          <p:spPr>
            <a:xfrm>
              <a:off x="1475526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138" name="TextBox 138"/>
            <p:cNvSpPr txBox="1"/>
            <p:nvPr/>
          </p:nvSpPr>
          <p:spPr>
            <a:xfrm>
              <a:off x="176831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139" name="TextBox 139"/>
            <p:cNvSpPr txBox="1"/>
            <p:nvPr/>
          </p:nvSpPr>
          <p:spPr>
            <a:xfrm>
              <a:off x="11605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140" name="TextBox 140"/>
            <p:cNvSpPr txBox="1"/>
            <p:nvPr/>
          </p:nvSpPr>
          <p:spPr>
            <a:xfrm>
              <a:off x="304389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141" name="TextBox 141"/>
            <p:cNvSpPr txBox="1"/>
            <p:nvPr/>
          </p:nvSpPr>
          <p:spPr>
            <a:xfrm>
              <a:off x="597173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142" name="TextBox 142"/>
            <p:cNvSpPr txBox="1"/>
            <p:nvPr/>
          </p:nvSpPr>
          <p:spPr>
            <a:xfrm>
              <a:off x="889957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143" name="TextBox 143"/>
            <p:cNvSpPr txBox="1"/>
            <p:nvPr/>
          </p:nvSpPr>
          <p:spPr>
            <a:xfrm>
              <a:off x="1182741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144" name="TextBox 144"/>
            <p:cNvSpPr txBox="1"/>
            <p:nvPr/>
          </p:nvSpPr>
          <p:spPr>
            <a:xfrm>
              <a:off x="1475526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145" name="TextBox 145"/>
            <p:cNvSpPr txBox="1"/>
            <p:nvPr/>
          </p:nvSpPr>
          <p:spPr>
            <a:xfrm>
              <a:off x="176831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</p:grpSp>
      <p:grpSp>
        <p:nvGrpSpPr>
          <p:cNvPr id="146" name="Group 146"/>
          <p:cNvGrpSpPr/>
          <p:nvPr/>
        </p:nvGrpSpPr>
        <p:grpSpPr>
          <a:xfrm>
            <a:off x="5175449" y="2542259"/>
            <a:ext cx="1557079" cy="1096250"/>
            <a:chOff x="0" y="0"/>
            <a:chExt cx="2076105" cy="1461666"/>
          </a:xfrm>
        </p:grpSpPr>
        <p:sp>
          <p:nvSpPr>
            <p:cNvPr id="147" name="TextBox 147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148" name="TextBox 148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49" name="TextBox 149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150" name="TextBox 150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51" name="TextBox 151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52" name="TextBox 152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53" name="TextBox 153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54" name="TextBox 154"/>
            <p:cNvSpPr txBox="1"/>
            <p:nvPr/>
          </p:nvSpPr>
          <p:spPr>
            <a:xfrm>
              <a:off x="0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155" name="TextBox 155"/>
            <p:cNvSpPr txBox="1"/>
            <p:nvPr/>
          </p:nvSpPr>
          <p:spPr>
            <a:xfrm>
              <a:off x="292784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156" name="TextBox 156"/>
            <p:cNvSpPr txBox="1"/>
            <p:nvPr/>
          </p:nvSpPr>
          <p:spPr>
            <a:xfrm>
              <a:off x="585568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157" name="TextBox 157"/>
            <p:cNvSpPr txBox="1"/>
            <p:nvPr/>
          </p:nvSpPr>
          <p:spPr>
            <a:xfrm>
              <a:off x="878352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158" name="TextBox 158"/>
            <p:cNvSpPr txBox="1"/>
            <p:nvPr/>
          </p:nvSpPr>
          <p:spPr>
            <a:xfrm>
              <a:off x="1171136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159" name="TextBox 159"/>
            <p:cNvSpPr txBox="1"/>
            <p:nvPr/>
          </p:nvSpPr>
          <p:spPr>
            <a:xfrm>
              <a:off x="1463920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160" name="TextBox 160"/>
            <p:cNvSpPr txBox="1"/>
            <p:nvPr/>
          </p:nvSpPr>
          <p:spPr>
            <a:xfrm>
              <a:off x="1756704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161" name="TextBox 161"/>
            <p:cNvSpPr txBox="1"/>
            <p:nvPr/>
          </p:nvSpPr>
          <p:spPr>
            <a:xfrm>
              <a:off x="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162" name="TextBox 162"/>
            <p:cNvSpPr txBox="1"/>
            <p:nvPr/>
          </p:nvSpPr>
          <p:spPr>
            <a:xfrm>
              <a:off x="29278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163" name="TextBox 163"/>
            <p:cNvSpPr txBox="1"/>
            <p:nvPr/>
          </p:nvSpPr>
          <p:spPr>
            <a:xfrm>
              <a:off x="585568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164" name="TextBox 164"/>
            <p:cNvSpPr txBox="1"/>
            <p:nvPr/>
          </p:nvSpPr>
          <p:spPr>
            <a:xfrm>
              <a:off x="878352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165" name="TextBox 165"/>
            <p:cNvSpPr txBox="1"/>
            <p:nvPr/>
          </p:nvSpPr>
          <p:spPr>
            <a:xfrm>
              <a:off x="1171136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166" name="TextBox 166"/>
            <p:cNvSpPr txBox="1"/>
            <p:nvPr/>
          </p:nvSpPr>
          <p:spPr>
            <a:xfrm>
              <a:off x="146392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167" name="TextBox 167"/>
            <p:cNvSpPr txBox="1"/>
            <p:nvPr/>
          </p:nvSpPr>
          <p:spPr>
            <a:xfrm>
              <a:off x="175670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168" name="TextBox 168"/>
            <p:cNvSpPr txBox="1"/>
            <p:nvPr/>
          </p:nvSpPr>
          <p:spPr>
            <a:xfrm>
              <a:off x="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169" name="TextBox 169"/>
            <p:cNvSpPr txBox="1"/>
            <p:nvPr/>
          </p:nvSpPr>
          <p:spPr>
            <a:xfrm>
              <a:off x="29278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170" name="TextBox 170"/>
            <p:cNvSpPr txBox="1"/>
            <p:nvPr/>
          </p:nvSpPr>
          <p:spPr>
            <a:xfrm>
              <a:off x="585568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171" name="TextBox 171"/>
            <p:cNvSpPr txBox="1"/>
            <p:nvPr/>
          </p:nvSpPr>
          <p:spPr>
            <a:xfrm>
              <a:off x="878352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172" name="TextBox 172"/>
            <p:cNvSpPr txBox="1"/>
            <p:nvPr/>
          </p:nvSpPr>
          <p:spPr>
            <a:xfrm>
              <a:off x="1171136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173" name="TextBox 173"/>
            <p:cNvSpPr txBox="1"/>
            <p:nvPr/>
          </p:nvSpPr>
          <p:spPr>
            <a:xfrm>
              <a:off x="146392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174" name="TextBox 174"/>
            <p:cNvSpPr txBox="1"/>
            <p:nvPr/>
          </p:nvSpPr>
          <p:spPr>
            <a:xfrm>
              <a:off x="175670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175" name="TextBox 175"/>
            <p:cNvSpPr txBox="1"/>
            <p:nvPr/>
          </p:nvSpPr>
          <p:spPr>
            <a:xfrm>
              <a:off x="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176" name="TextBox 176"/>
            <p:cNvSpPr txBox="1"/>
            <p:nvPr/>
          </p:nvSpPr>
          <p:spPr>
            <a:xfrm>
              <a:off x="29278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177" name="TextBox 177"/>
            <p:cNvSpPr txBox="1"/>
            <p:nvPr/>
          </p:nvSpPr>
          <p:spPr>
            <a:xfrm>
              <a:off x="585568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178" name="TextBox 178"/>
            <p:cNvSpPr txBox="1"/>
            <p:nvPr/>
          </p:nvSpPr>
          <p:spPr>
            <a:xfrm>
              <a:off x="878352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179" name="TextBox 179"/>
            <p:cNvSpPr txBox="1"/>
            <p:nvPr/>
          </p:nvSpPr>
          <p:spPr>
            <a:xfrm>
              <a:off x="1171136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180" name="TextBox 180"/>
            <p:cNvSpPr txBox="1"/>
            <p:nvPr/>
          </p:nvSpPr>
          <p:spPr>
            <a:xfrm>
              <a:off x="146392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181" name="TextBox 181"/>
            <p:cNvSpPr txBox="1"/>
            <p:nvPr/>
          </p:nvSpPr>
          <p:spPr>
            <a:xfrm>
              <a:off x="175670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182" name="TextBox 182"/>
            <p:cNvSpPr txBox="1"/>
            <p:nvPr/>
          </p:nvSpPr>
          <p:spPr>
            <a:xfrm>
              <a:off x="0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183" name="TextBox 183"/>
            <p:cNvSpPr txBox="1"/>
            <p:nvPr/>
          </p:nvSpPr>
          <p:spPr>
            <a:xfrm>
              <a:off x="292784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184" name="TextBox 184"/>
            <p:cNvSpPr txBox="1"/>
            <p:nvPr/>
          </p:nvSpPr>
          <p:spPr>
            <a:xfrm>
              <a:off x="585568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grpSp>
        <p:nvGrpSpPr>
          <p:cNvPr id="185" name="Group 185"/>
          <p:cNvGrpSpPr/>
          <p:nvPr/>
        </p:nvGrpSpPr>
        <p:grpSpPr>
          <a:xfrm>
            <a:off x="697050" y="4413956"/>
            <a:ext cx="1559284" cy="1096250"/>
            <a:chOff x="0" y="0"/>
            <a:chExt cx="2079045" cy="1461666"/>
          </a:xfrm>
        </p:grpSpPr>
        <p:sp>
          <p:nvSpPr>
            <p:cNvPr id="186" name="TextBox 186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187" name="TextBox 187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88" name="TextBox 188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189" name="TextBox 189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90" name="TextBox 190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91" name="TextBox 191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92" name="TextBox 192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93" name="TextBox 193"/>
            <p:cNvSpPr txBox="1"/>
            <p:nvPr/>
          </p:nvSpPr>
          <p:spPr>
            <a:xfrm>
              <a:off x="881292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194" name="TextBox 194"/>
            <p:cNvSpPr txBox="1"/>
            <p:nvPr/>
          </p:nvSpPr>
          <p:spPr>
            <a:xfrm>
              <a:off x="1174076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195" name="TextBox 195"/>
            <p:cNvSpPr txBox="1"/>
            <p:nvPr/>
          </p:nvSpPr>
          <p:spPr>
            <a:xfrm>
              <a:off x="1466860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3</a:t>
              </a:r>
            </a:p>
          </p:txBody>
        </p:sp>
        <p:sp>
          <p:nvSpPr>
            <p:cNvPr id="196" name="TextBox 196"/>
            <p:cNvSpPr txBox="1"/>
            <p:nvPr/>
          </p:nvSpPr>
          <p:spPr>
            <a:xfrm>
              <a:off x="1759644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197" name="TextBox 197"/>
            <p:cNvSpPr txBox="1"/>
            <p:nvPr/>
          </p:nvSpPr>
          <p:spPr>
            <a:xfrm>
              <a:off x="294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198" name="TextBox 198"/>
            <p:cNvSpPr txBox="1"/>
            <p:nvPr/>
          </p:nvSpPr>
          <p:spPr>
            <a:xfrm>
              <a:off x="29572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199" name="TextBox 199"/>
            <p:cNvSpPr txBox="1"/>
            <p:nvPr/>
          </p:nvSpPr>
          <p:spPr>
            <a:xfrm>
              <a:off x="588508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200" name="TextBox 200"/>
            <p:cNvSpPr txBox="1"/>
            <p:nvPr/>
          </p:nvSpPr>
          <p:spPr>
            <a:xfrm>
              <a:off x="881292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201" name="TextBox 201"/>
            <p:cNvSpPr txBox="1"/>
            <p:nvPr/>
          </p:nvSpPr>
          <p:spPr>
            <a:xfrm>
              <a:off x="1174076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202" name="TextBox 202"/>
            <p:cNvSpPr txBox="1"/>
            <p:nvPr/>
          </p:nvSpPr>
          <p:spPr>
            <a:xfrm>
              <a:off x="146686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203" name="TextBox 203"/>
            <p:cNvSpPr txBox="1"/>
            <p:nvPr/>
          </p:nvSpPr>
          <p:spPr>
            <a:xfrm>
              <a:off x="175964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204" name="TextBox 204"/>
            <p:cNvSpPr txBox="1"/>
            <p:nvPr/>
          </p:nvSpPr>
          <p:spPr>
            <a:xfrm>
              <a:off x="294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205" name="TextBox 205"/>
            <p:cNvSpPr txBox="1"/>
            <p:nvPr/>
          </p:nvSpPr>
          <p:spPr>
            <a:xfrm>
              <a:off x="29572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206" name="TextBox 206"/>
            <p:cNvSpPr txBox="1"/>
            <p:nvPr/>
          </p:nvSpPr>
          <p:spPr>
            <a:xfrm>
              <a:off x="588508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207" name="TextBox 207"/>
            <p:cNvSpPr txBox="1"/>
            <p:nvPr/>
          </p:nvSpPr>
          <p:spPr>
            <a:xfrm>
              <a:off x="881292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208" name="TextBox 208"/>
            <p:cNvSpPr txBox="1"/>
            <p:nvPr/>
          </p:nvSpPr>
          <p:spPr>
            <a:xfrm>
              <a:off x="1174076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209" name="TextBox 209"/>
            <p:cNvSpPr txBox="1"/>
            <p:nvPr/>
          </p:nvSpPr>
          <p:spPr>
            <a:xfrm>
              <a:off x="146686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210" name="TextBox 210"/>
            <p:cNvSpPr txBox="1"/>
            <p:nvPr/>
          </p:nvSpPr>
          <p:spPr>
            <a:xfrm>
              <a:off x="175964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211" name="TextBox 211"/>
            <p:cNvSpPr txBox="1"/>
            <p:nvPr/>
          </p:nvSpPr>
          <p:spPr>
            <a:xfrm>
              <a:off x="294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212" name="TextBox 212"/>
            <p:cNvSpPr txBox="1"/>
            <p:nvPr/>
          </p:nvSpPr>
          <p:spPr>
            <a:xfrm>
              <a:off x="29572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213" name="TextBox 213"/>
            <p:cNvSpPr txBox="1"/>
            <p:nvPr/>
          </p:nvSpPr>
          <p:spPr>
            <a:xfrm>
              <a:off x="588508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21</a:t>
              </a:r>
            </a:p>
          </p:txBody>
        </p:sp>
        <p:sp>
          <p:nvSpPr>
            <p:cNvPr id="214" name="TextBox 214"/>
            <p:cNvSpPr txBox="1"/>
            <p:nvPr/>
          </p:nvSpPr>
          <p:spPr>
            <a:xfrm>
              <a:off x="881292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215" name="TextBox 215"/>
            <p:cNvSpPr txBox="1"/>
            <p:nvPr/>
          </p:nvSpPr>
          <p:spPr>
            <a:xfrm>
              <a:off x="1174076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216" name="TextBox 216"/>
            <p:cNvSpPr txBox="1"/>
            <p:nvPr/>
          </p:nvSpPr>
          <p:spPr>
            <a:xfrm>
              <a:off x="146686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217" name="TextBox 217"/>
            <p:cNvSpPr txBox="1"/>
            <p:nvPr/>
          </p:nvSpPr>
          <p:spPr>
            <a:xfrm>
              <a:off x="175964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218" name="TextBox 218"/>
            <p:cNvSpPr txBox="1"/>
            <p:nvPr/>
          </p:nvSpPr>
          <p:spPr>
            <a:xfrm>
              <a:off x="2940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219" name="TextBox 219"/>
            <p:cNvSpPr txBox="1"/>
            <p:nvPr/>
          </p:nvSpPr>
          <p:spPr>
            <a:xfrm>
              <a:off x="295724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220" name="TextBox 220"/>
            <p:cNvSpPr txBox="1"/>
            <p:nvPr/>
          </p:nvSpPr>
          <p:spPr>
            <a:xfrm>
              <a:off x="588508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221" name="TextBox 221"/>
            <p:cNvSpPr txBox="1"/>
            <p:nvPr/>
          </p:nvSpPr>
          <p:spPr>
            <a:xfrm>
              <a:off x="881292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222" name="TextBox 222"/>
            <p:cNvSpPr txBox="1"/>
            <p:nvPr/>
          </p:nvSpPr>
          <p:spPr>
            <a:xfrm>
              <a:off x="1174076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223" name="TextBox 223"/>
            <p:cNvSpPr txBox="1"/>
            <p:nvPr/>
          </p:nvSpPr>
          <p:spPr>
            <a:xfrm>
              <a:off x="1466860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endParaRPr/>
            </a:p>
          </p:txBody>
        </p:sp>
      </p:grpSp>
      <p:grpSp>
        <p:nvGrpSpPr>
          <p:cNvPr id="224" name="Group 224"/>
          <p:cNvGrpSpPr/>
          <p:nvPr/>
        </p:nvGrpSpPr>
        <p:grpSpPr>
          <a:xfrm>
            <a:off x="2959436" y="4413956"/>
            <a:ext cx="1557079" cy="1289263"/>
            <a:chOff x="0" y="0"/>
            <a:chExt cx="2076105" cy="1719018"/>
          </a:xfrm>
        </p:grpSpPr>
        <p:sp>
          <p:nvSpPr>
            <p:cNvPr id="225" name="TextBox 225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226" name="TextBox 226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27" name="TextBox 227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228" name="TextBox 228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229" name="TextBox 229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230" name="TextBox 230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31" name="TextBox 231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32" name="TextBox 232"/>
            <p:cNvSpPr txBox="1"/>
            <p:nvPr/>
          </p:nvSpPr>
          <p:spPr>
            <a:xfrm>
              <a:off x="1463920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</a:t>
              </a:r>
            </a:p>
          </p:txBody>
        </p:sp>
        <p:sp>
          <p:nvSpPr>
            <p:cNvPr id="233" name="TextBox 233"/>
            <p:cNvSpPr txBox="1"/>
            <p:nvPr/>
          </p:nvSpPr>
          <p:spPr>
            <a:xfrm>
              <a:off x="1756704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234" name="TextBox 234"/>
            <p:cNvSpPr txBox="1"/>
            <p:nvPr/>
          </p:nvSpPr>
          <p:spPr>
            <a:xfrm>
              <a:off x="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235" name="TextBox 235"/>
            <p:cNvSpPr txBox="1"/>
            <p:nvPr/>
          </p:nvSpPr>
          <p:spPr>
            <a:xfrm>
              <a:off x="29278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236" name="TextBox 236"/>
            <p:cNvSpPr txBox="1"/>
            <p:nvPr/>
          </p:nvSpPr>
          <p:spPr>
            <a:xfrm>
              <a:off x="585568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237" name="TextBox 237"/>
            <p:cNvSpPr txBox="1"/>
            <p:nvPr/>
          </p:nvSpPr>
          <p:spPr>
            <a:xfrm>
              <a:off x="878352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238" name="TextBox 238"/>
            <p:cNvSpPr txBox="1"/>
            <p:nvPr/>
          </p:nvSpPr>
          <p:spPr>
            <a:xfrm>
              <a:off x="1171136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239" name="TextBox 239"/>
            <p:cNvSpPr txBox="1"/>
            <p:nvPr/>
          </p:nvSpPr>
          <p:spPr>
            <a:xfrm>
              <a:off x="146392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240" name="TextBox 240"/>
            <p:cNvSpPr txBox="1"/>
            <p:nvPr/>
          </p:nvSpPr>
          <p:spPr>
            <a:xfrm>
              <a:off x="175670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241" name="TextBox 241"/>
            <p:cNvSpPr txBox="1"/>
            <p:nvPr/>
          </p:nvSpPr>
          <p:spPr>
            <a:xfrm>
              <a:off x="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10</a:t>
              </a:r>
            </a:p>
          </p:txBody>
        </p:sp>
        <p:sp>
          <p:nvSpPr>
            <p:cNvPr id="242" name="TextBox 242"/>
            <p:cNvSpPr txBox="1"/>
            <p:nvPr/>
          </p:nvSpPr>
          <p:spPr>
            <a:xfrm>
              <a:off x="29278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243" name="TextBox 243"/>
            <p:cNvSpPr txBox="1"/>
            <p:nvPr/>
          </p:nvSpPr>
          <p:spPr>
            <a:xfrm>
              <a:off x="585568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244" name="TextBox 244"/>
            <p:cNvSpPr txBox="1"/>
            <p:nvPr/>
          </p:nvSpPr>
          <p:spPr>
            <a:xfrm>
              <a:off x="878352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245" name="TextBox 245"/>
            <p:cNvSpPr txBox="1"/>
            <p:nvPr/>
          </p:nvSpPr>
          <p:spPr>
            <a:xfrm>
              <a:off x="1171136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246" name="TextBox 246"/>
            <p:cNvSpPr txBox="1"/>
            <p:nvPr/>
          </p:nvSpPr>
          <p:spPr>
            <a:xfrm>
              <a:off x="146392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247" name="TextBox 247"/>
            <p:cNvSpPr txBox="1"/>
            <p:nvPr/>
          </p:nvSpPr>
          <p:spPr>
            <a:xfrm>
              <a:off x="175670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248" name="TextBox 248"/>
            <p:cNvSpPr txBox="1"/>
            <p:nvPr/>
          </p:nvSpPr>
          <p:spPr>
            <a:xfrm>
              <a:off x="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249" name="TextBox 249"/>
            <p:cNvSpPr txBox="1"/>
            <p:nvPr/>
          </p:nvSpPr>
          <p:spPr>
            <a:xfrm>
              <a:off x="29278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250" name="TextBox 250"/>
            <p:cNvSpPr txBox="1"/>
            <p:nvPr/>
          </p:nvSpPr>
          <p:spPr>
            <a:xfrm>
              <a:off x="585568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251" name="TextBox 251"/>
            <p:cNvSpPr txBox="1"/>
            <p:nvPr/>
          </p:nvSpPr>
          <p:spPr>
            <a:xfrm>
              <a:off x="878352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252" name="TextBox 252"/>
            <p:cNvSpPr txBox="1"/>
            <p:nvPr/>
          </p:nvSpPr>
          <p:spPr>
            <a:xfrm>
              <a:off x="1171136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253" name="TextBox 253"/>
            <p:cNvSpPr txBox="1"/>
            <p:nvPr/>
          </p:nvSpPr>
          <p:spPr>
            <a:xfrm>
              <a:off x="146392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254" name="TextBox 254"/>
            <p:cNvSpPr txBox="1"/>
            <p:nvPr/>
          </p:nvSpPr>
          <p:spPr>
            <a:xfrm>
              <a:off x="175670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255" name="TextBox 255"/>
            <p:cNvSpPr txBox="1"/>
            <p:nvPr/>
          </p:nvSpPr>
          <p:spPr>
            <a:xfrm>
              <a:off x="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256" name="TextBox 256"/>
            <p:cNvSpPr txBox="1"/>
            <p:nvPr/>
          </p:nvSpPr>
          <p:spPr>
            <a:xfrm>
              <a:off x="292784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257" name="TextBox 257"/>
            <p:cNvSpPr txBox="1"/>
            <p:nvPr/>
          </p:nvSpPr>
          <p:spPr>
            <a:xfrm>
              <a:off x="585568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258" name="TextBox 258"/>
            <p:cNvSpPr txBox="1"/>
            <p:nvPr/>
          </p:nvSpPr>
          <p:spPr>
            <a:xfrm>
              <a:off x="878352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259" name="TextBox 259"/>
            <p:cNvSpPr txBox="1"/>
            <p:nvPr/>
          </p:nvSpPr>
          <p:spPr>
            <a:xfrm>
              <a:off x="1171136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260" name="TextBox 260"/>
            <p:cNvSpPr txBox="1"/>
            <p:nvPr/>
          </p:nvSpPr>
          <p:spPr>
            <a:xfrm>
              <a:off x="146392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261" name="TextBox 261"/>
            <p:cNvSpPr txBox="1"/>
            <p:nvPr/>
          </p:nvSpPr>
          <p:spPr>
            <a:xfrm>
              <a:off x="175413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262" name="TextBox 262"/>
            <p:cNvSpPr txBox="1"/>
            <p:nvPr/>
          </p:nvSpPr>
          <p:spPr>
            <a:xfrm>
              <a:off x="3868" y="1494872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sp>
        <p:nvSpPr>
          <p:cNvPr id="263" name="TextBox 263"/>
          <p:cNvSpPr txBox="1"/>
          <p:nvPr/>
        </p:nvSpPr>
        <p:spPr>
          <a:xfrm>
            <a:off x="2979181" y="5777946"/>
            <a:ext cx="1697719" cy="11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01 - Dia do Trabalho</a:t>
            </a:r>
          </a:p>
        </p:txBody>
      </p:sp>
      <p:grpSp>
        <p:nvGrpSpPr>
          <p:cNvPr id="264" name="Group 264"/>
          <p:cNvGrpSpPr/>
          <p:nvPr/>
        </p:nvGrpSpPr>
        <p:grpSpPr>
          <a:xfrm>
            <a:off x="5217791" y="4485979"/>
            <a:ext cx="1565783" cy="1112628"/>
            <a:chOff x="0" y="0"/>
            <a:chExt cx="2087710" cy="1483504"/>
          </a:xfrm>
        </p:grpSpPr>
        <p:sp>
          <p:nvSpPr>
            <p:cNvPr id="265" name="TextBox 265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266" name="TextBox 266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67" name="TextBox 267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268" name="TextBox 268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269" name="TextBox 269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270" name="TextBox 270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71" name="TextBox 271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72" name="TextBox 272"/>
            <p:cNvSpPr txBox="1"/>
            <p:nvPr/>
          </p:nvSpPr>
          <p:spPr>
            <a:xfrm>
              <a:off x="11605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endParaRPr/>
            </a:p>
          </p:txBody>
        </p:sp>
        <p:sp>
          <p:nvSpPr>
            <p:cNvPr id="273" name="TextBox 273"/>
            <p:cNvSpPr txBox="1"/>
            <p:nvPr/>
          </p:nvSpPr>
          <p:spPr>
            <a:xfrm>
              <a:off x="304389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274" name="TextBox 274"/>
            <p:cNvSpPr txBox="1"/>
            <p:nvPr/>
          </p:nvSpPr>
          <p:spPr>
            <a:xfrm>
              <a:off x="597173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275" name="TextBox 275"/>
            <p:cNvSpPr txBox="1"/>
            <p:nvPr/>
          </p:nvSpPr>
          <p:spPr>
            <a:xfrm>
              <a:off x="889957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276" name="TextBox 276"/>
            <p:cNvSpPr txBox="1"/>
            <p:nvPr/>
          </p:nvSpPr>
          <p:spPr>
            <a:xfrm>
              <a:off x="1182741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4</a:t>
              </a:r>
            </a:p>
          </p:txBody>
        </p:sp>
        <p:sp>
          <p:nvSpPr>
            <p:cNvPr id="277" name="TextBox 277"/>
            <p:cNvSpPr txBox="1"/>
            <p:nvPr/>
          </p:nvSpPr>
          <p:spPr>
            <a:xfrm>
              <a:off x="1475526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278" name="TextBox 278"/>
            <p:cNvSpPr txBox="1"/>
            <p:nvPr/>
          </p:nvSpPr>
          <p:spPr>
            <a:xfrm>
              <a:off x="1768310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279" name="TextBox 279"/>
            <p:cNvSpPr txBox="1"/>
            <p:nvPr/>
          </p:nvSpPr>
          <p:spPr>
            <a:xfrm>
              <a:off x="11605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280" name="TextBox 280"/>
            <p:cNvSpPr txBox="1"/>
            <p:nvPr/>
          </p:nvSpPr>
          <p:spPr>
            <a:xfrm>
              <a:off x="304389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281" name="TextBox 281"/>
            <p:cNvSpPr txBox="1"/>
            <p:nvPr/>
          </p:nvSpPr>
          <p:spPr>
            <a:xfrm>
              <a:off x="597173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282" name="TextBox 282"/>
            <p:cNvSpPr txBox="1"/>
            <p:nvPr/>
          </p:nvSpPr>
          <p:spPr>
            <a:xfrm>
              <a:off x="889957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283" name="TextBox 283"/>
            <p:cNvSpPr txBox="1"/>
            <p:nvPr/>
          </p:nvSpPr>
          <p:spPr>
            <a:xfrm>
              <a:off x="1182741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284" name="TextBox 284"/>
            <p:cNvSpPr txBox="1"/>
            <p:nvPr/>
          </p:nvSpPr>
          <p:spPr>
            <a:xfrm>
              <a:off x="1475526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285" name="TextBox 285"/>
            <p:cNvSpPr txBox="1"/>
            <p:nvPr/>
          </p:nvSpPr>
          <p:spPr>
            <a:xfrm>
              <a:off x="176831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286" name="TextBox 286"/>
            <p:cNvSpPr txBox="1"/>
            <p:nvPr/>
          </p:nvSpPr>
          <p:spPr>
            <a:xfrm>
              <a:off x="11605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287" name="TextBox 287"/>
            <p:cNvSpPr txBox="1"/>
            <p:nvPr/>
          </p:nvSpPr>
          <p:spPr>
            <a:xfrm>
              <a:off x="304389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288" name="TextBox 288"/>
            <p:cNvSpPr txBox="1"/>
            <p:nvPr/>
          </p:nvSpPr>
          <p:spPr>
            <a:xfrm>
              <a:off x="597173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289" name="TextBox 289"/>
            <p:cNvSpPr txBox="1"/>
            <p:nvPr/>
          </p:nvSpPr>
          <p:spPr>
            <a:xfrm>
              <a:off x="889957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290" name="TextBox 290"/>
            <p:cNvSpPr txBox="1"/>
            <p:nvPr/>
          </p:nvSpPr>
          <p:spPr>
            <a:xfrm>
              <a:off x="1182741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291" name="TextBox 291"/>
            <p:cNvSpPr txBox="1"/>
            <p:nvPr/>
          </p:nvSpPr>
          <p:spPr>
            <a:xfrm>
              <a:off x="1475526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292" name="TextBox 292"/>
            <p:cNvSpPr txBox="1"/>
            <p:nvPr/>
          </p:nvSpPr>
          <p:spPr>
            <a:xfrm>
              <a:off x="176831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293" name="TextBox 293"/>
            <p:cNvSpPr txBox="1"/>
            <p:nvPr/>
          </p:nvSpPr>
          <p:spPr>
            <a:xfrm>
              <a:off x="11605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294" name="TextBox 294"/>
            <p:cNvSpPr txBox="1"/>
            <p:nvPr/>
          </p:nvSpPr>
          <p:spPr>
            <a:xfrm>
              <a:off x="304389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295" name="TextBox 295"/>
            <p:cNvSpPr txBox="1"/>
            <p:nvPr/>
          </p:nvSpPr>
          <p:spPr>
            <a:xfrm>
              <a:off x="597173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296" name="TextBox 296"/>
            <p:cNvSpPr txBox="1"/>
            <p:nvPr/>
          </p:nvSpPr>
          <p:spPr>
            <a:xfrm>
              <a:off x="889957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297" name="TextBox 297"/>
            <p:cNvSpPr txBox="1"/>
            <p:nvPr/>
          </p:nvSpPr>
          <p:spPr>
            <a:xfrm>
              <a:off x="1182741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298" name="TextBox 298"/>
            <p:cNvSpPr txBox="1"/>
            <p:nvPr/>
          </p:nvSpPr>
          <p:spPr>
            <a:xfrm>
              <a:off x="1475526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299" name="TextBox 299"/>
            <p:cNvSpPr txBox="1"/>
            <p:nvPr/>
          </p:nvSpPr>
          <p:spPr>
            <a:xfrm>
              <a:off x="176831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300" name="TextBox 300"/>
            <p:cNvSpPr txBox="1"/>
            <p:nvPr/>
          </p:nvSpPr>
          <p:spPr>
            <a:xfrm>
              <a:off x="11605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301" name="TextBox 301"/>
            <p:cNvSpPr txBox="1"/>
            <p:nvPr/>
          </p:nvSpPr>
          <p:spPr>
            <a:xfrm>
              <a:off x="304389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302" name="TextBox 302"/>
            <p:cNvSpPr txBox="1"/>
            <p:nvPr/>
          </p:nvSpPr>
          <p:spPr>
            <a:xfrm>
              <a:off x="597173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</p:grpSp>
      <p:sp>
        <p:nvSpPr>
          <p:cNvPr id="303" name="TextBox 303"/>
          <p:cNvSpPr txBox="1"/>
          <p:nvPr/>
        </p:nvSpPr>
        <p:spPr>
          <a:xfrm>
            <a:off x="5217791" y="5770057"/>
            <a:ext cx="1697719" cy="11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04 - Corpus Christi</a:t>
            </a:r>
          </a:p>
        </p:txBody>
      </p:sp>
      <p:grpSp>
        <p:nvGrpSpPr>
          <p:cNvPr id="304" name="Group 304"/>
          <p:cNvGrpSpPr/>
          <p:nvPr/>
        </p:nvGrpSpPr>
        <p:grpSpPr>
          <a:xfrm>
            <a:off x="652081" y="6454802"/>
            <a:ext cx="1565783" cy="1112628"/>
            <a:chOff x="0" y="0"/>
            <a:chExt cx="2087710" cy="1483504"/>
          </a:xfrm>
        </p:grpSpPr>
        <p:sp>
          <p:nvSpPr>
            <p:cNvPr id="305" name="TextBox 305"/>
            <p:cNvSpPr txBox="1"/>
            <p:nvPr/>
          </p:nvSpPr>
          <p:spPr>
            <a:xfrm>
              <a:off x="11605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306" name="TextBox 306"/>
            <p:cNvSpPr txBox="1"/>
            <p:nvPr/>
          </p:nvSpPr>
          <p:spPr>
            <a:xfrm>
              <a:off x="304389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07" name="TextBox 307"/>
            <p:cNvSpPr txBox="1"/>
            <p:nvPr/>
          </p:nvSpPr>
          <p:spPr>
            <a:xfrm>
              <a:off x="597173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308" name="TextBox 308"/>
            <p:cNvSpPr txBox="1"/>
            <p:nvPr/>
          </p:nvSpPr>
          <p:spPr>
            <a:xfrm>
              <a:off x="889957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09" name="TextBox 309"/>
            <p:cNvSpPr txBox="1"/>
            <p:nvPr/>
          </p:nvSpPr>
          <p:spPr>
            <a:xfrm>
              <a:off x="1182741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10" name="TextBox 310"/>
            <p:cNvSpPr txBox="1"/>
            <p:nvPr/>
          </p:nvSpPr>
          <p:spPr>
            <a:xfrm>
              <a:off x="147552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11" name="TextBox 311"/>
            <p:cNvSpPr txBox="1"/>
            <p:nvPr/>
          </p:nvSpPr>
          <p:spPr>
            <a:xfrm>
              <a:off x="176831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12" name="TextBox 312"/>
            <p:cNvSpPr txBox="1"/>
            <p:nvPr/>
          </p:nvSpPr>
          <p:spPr>
            <a:xfrm>
              <a:off x="878352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313" name="TextBox 313"/>
            <p:cNvSpPr txBox="1"/>
            <p:nvPr/>
          </p:nvSpPr>
          <p:spPr>
            <a:xfrm>
              <a:off x="1171136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314" name="TextBox 314"/>
            <p:cNvSpPr txBox="1"/>
            <p:nvPr/>
          </p:nvSpPr>
          <p:spPr>
            <a:xfrm>
              <a:off x="1463920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315" name="TextBox 315"/>
            <p:cNvSpPr txBox="1"/>
            <p:nvPr/>
          </p:nvSpPr>
          <p:spPr>
            <a:xfrm>
              <a:off x="1756704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316" name="TextBox 316"/>
            <p:cNvSpPr txBox="1"/>
            <p:nvPr/>
          </p:nvSpPr>
          <p:spPr>
            <a:xfrm>
              <a:off x="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317" name="TextBox 317"/>
            <p:cNvSpPr txBox="1"/>
            <p:nvPr/>
          </p:nvSpPr>
          <p:spPr>
            <a:xfrm>
              <a:off x="29278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318" name="TextBox 318"/>
            <p:cNvSpPr txBox="1"/>
            <p:nvPr/>
          </p:nvSpPr>
          <p:spPr>
            <a:xfrm>
              <a:off x="585568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319" name="TextBox 319"/>
            <p:cNvSpPr txBox="1"/>
            <p:nvPr/>
          </p:nvSpPr>
          <p:spPr>
            <a:xfrm>
              <a:off x="878352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320" name="TextBox 320"/>
            <p:cNvSpPr txBox="1"/>
            <p:nvPr/>
          </p:nvSpPr>
          <p:spPr>
            <a:xfrm>
              <a:off x="1171136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321" name="TextBox 321"/>
            <p:cNvSpPr txBox="1"/>
            <p:nvPr/>
          </p:nvSpPr>
          <p:spPr>
            <a:xfrm>
              <a:off x="146392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322" name="TextBox 322"/>
            <p:cNvSpPr txBox="1"/>
            <p:nvPr/>
          </p:nvSpPr>
          <p:spPr>
            <a:xfrm>
              <a:off x="175670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323" name="TextBox 323"/>
            <p:cNvSpPr txBox="1"/>
            <p:nvPr/>
          </p:nvSpPr>
          <p:spPr>
            <a:xfrm>
              <a:off x="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324" name="TextBox 324"/>
            <p:cNvSpPr txBox="1"/>
            <p:nvPr/>
          </p:nvSpPr>
          <p:spPr>
            <a:xfrm>
              <a:off x="29278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325" name="TextBox 325"/>
            <p:cNvSpPr txBox="1"/>
            <p:nvPr/>
          </p:nvSpPr>
          <p:spPr>
            <a:xfrm>
              <a:off x="585568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326" name="TextBox 326"/>
            <p:cNvSpPr txBox="1"/>
            <p:nvPr/>
          </p:nvSpPr>
          <p:spPr>
            <a:xfrm>
              <a:off x="878352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327" name="TextBox 327"/>
            <p:cNvSpPr txBox="1"/>
            <p:nvPr/>
          </p:nvSpPr>
          <p:spPr>
            <a:xfrm>
              <a:off x="1171136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328" name="TextBox 328"/>
            <p:cNvSpPr txBox="1"/>
            <p:nvPr/>
          </p:nvSpPr>
          <p:spPr>
            <a:xfrm>
              <a:off x="146392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329" name="TextBox 329"/>
            <p:cNvSpPr txBox="1"/>
            <p:nvPr/>
          </p:nvSpPr>
          <p:spPr>
            <a:xfrm>
              <a:off x="175670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330" name="TextBox 330"/>
            <p:cNvSpPr txBox="1"/>
            <p:nvPr/>
          </p:nvSpPr>
          <p:spPr>
            <a:xfrm>
              <a:off x="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331" name="TextBox 331"/>
            <p:cNvSpPr txBox="1"/>
            <p:nvPr/>
          </p:nvSpPr>
          <p:spPr>
            <a:xfrm>
              <a:off x="29278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332" name="TextBox 332"/>
            <p:cNvSpPr txBox="1"/>
            <p:nvPr/>
          </p:nvSpPr>
          <p:spPr>
            <a:xfrm>
              <a:off x="585568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333" name="TextBox 333"/>
            <p:cNvSpPr txBox="1"/>
            <p:nvPr/>
          </p:nvSpPr>
          <p:spPr>
            <a:xfrm>
              <a:off x="878352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334" name="TextBox 334"/>
            <p:cNvSpPr txBox="1"/>
            <p:nvPr/>
          </p:nvSpPr>
          <p:spPr>
            <a:xfrm>
              <a:off x="1171136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335" name="TextBox 335"/>
            <p:cNvSpPr txBox="1"/>
            <p:nvPr/>
          </p:nvSpPr>
          <p:spPr>
            <a:xfrm>
              <a:off x="146392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336" name="TextBox 336"/>
            <p:cNvSpPr txBox="1"/>
            <p:nvPr/>
          </p:nvSpPr>
          <p:spPr>
            <a:xfrm>
              <a:off x="175670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337" name="TextBox 337"/>
            <p:cNvSpPr txBox="1"/>
            <p:nvPr/>
          </p:nvSpPr>
          <p:spPr>
            <a:xfrm>
              <a:off x="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338" name="TextBox 338"/>
            <p:cNvSpPr txBox="1"/>
            <p:nvPr/>
          </p:nvSpPr>
          <p:spPr>
            <a:xfrm>
              <a:off x="292784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339" name="TextBox 339"/>
            <p:cNvSpPr txBox="1"/>
            <p:nvPr/>
          </p:nvSpPr>
          <p:spPr>
            <a:xfrm>
              <a:off x="585568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340" name="TextBox 340"/>
            <p:cNvSpPr txBox="1"/>
            <p:nvPr/>
          </p:nvSpPr>
          <p:spPr>
            <a:xfrm>
              <a:off x="878352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341" name="TextBox 341"/>
            <p:cNvSpPr txBox="1"/>
            <p:nvPr/>
          </p:nvSpPr>
          <p:spPr>
            <a:xfrm>
              <a:off x="1171136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342" name="TextBox 342"/>
            <p:cNvSpPr txBox="1"/>
            <p:nvPr/>
          </p:nvSpPr>
          <p:spPr>
            <a:xfrm>
              <a:off x="146392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grpSp>
        <p:nvGrpSpPr>
          <p:cNvPr id="343" name="Group 343"/>
          <p:cNvGrpSpPr/>
          <p:nvPr/>
        </p:nvGrpSpPr>
        <p:grpSpPr>
          <a:xfrm>
            <a:off x="2998821" y="6448060"/>
            <a:ext cx="1560206" cy="1290435"/>
            <a:chOff x="0" y="0"/>
            <a:chExt cx="2080275" cy="1720579"/>
          </a:xfrm>
        </p:grpSpPr>
        <p:sp>
          <p:nvSpPr>
            <p:cNvPr id="344" name="TextBox 344"/>
            <p:cNvSpPr txBox="1"/>
            <p:nvPr/>
          </p:nvSpPr>
          <p:spPr>
            <a:xfrm>
              <a:off x="417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345" name="TextBox 345"/>
            <p:cNvSpPr txBox="1"/>
            <p:nvPr/>
          </p:nvSpPr>
          <p:spPr>
            <a:xfrm>
              <a:off x="29695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46" name="TextBox 346"/>
            <p:cNvSpPr txBox="1"/>
            <p:nvPr/>
          </p:nvSpPr>
          <p:spPr>
            <a:xfrm>
              <a:off x="58973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347" name="TextBox 347"/>
            <p:cNvSpPr txBox="1"/>
            <p:nvPr/>
          </p:nvSpPr>
          <p:spPr>
            <a:xfrm>
              <a:off x="88252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48" name="TextBox 348"/>
            <p:cNvSpPr txBox="1"/>
            <p:nvPr/>
          </p:nvSpPr>
          <p:spPr>
            <a:xfrm>
              <a:off x="117530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49" name="TextBox 349"/>
            <p:cNvSpPr txBox="1"/>
            <p:nvPr/>
          </p:nvSpPr>
          <p:spPr>
            <a:xfrm>
              <a:off x="146809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50" name="TextBox 350"/>
            <p:cNvSpPr txBox="1"/>
            <p:nvPr/>
          </p:nvSpPr>
          <p:spPr>
            <a:xfrm>
              <a:off x="176087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51" name="TextBox 351"/>
            <p:cNvSpPr txBox="1"/>
            <p:nvPr/>
          </p:nvSpPr>
          <p:spPr>
            <a:xfrm>
              <a:off x="1756704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352" name="TextBox 352"/>
            <p:cNvSpPr txBox="1"/>
            <p:nvPr/>
          </p:nvSpPr>
          <p:spPr>
            <a:xfrm>
              <a:off x="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353" name="TextBox 353"/>
            <p:cNvSpPr txBox="1"/>
            <p:nvPr/>
          </p:nvSpPr>
          <p:spPr>
            <a:xfrm>
              <a:off x="29278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354" name="TextBox 354"/>
            <p:cNvSpPr txBox="1"/>
            <p:nvPr/>
          </p:nvSpPr>
          <p:spPr>
            <a:xfrm>
              <a:off x="585568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355" name="TextBox 355"/>
            <p:cNvSpPr txBox="1"/>
            <p:nvPr/>
          </p:nvSpPr>
          <p:spPr>
            <a:xfrm>
              <a:off x="878352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356" name="TextBox 356"/>
            <p:cNvSpPr txBox="1"/>
            <p:nvPr/>
          </p:nvSpPr>
          <p:spPr>
            <a:xfrm>
              <a:off x="1171136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357" name="TextBox 357"/>
            <p:cNvSpPr txBox="1"/>
            <p:nvPr/>
          </p:nvSpPr>
          <p:spPr>
            <a:xfrm>
              <a:off x="146392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358" name="TextBox 358"/>
            <p:cNvSpPr txBox="1"/>
            <p:nvPr/>
          </p:nvSpPr>
          <p:spPr>
            <a:xfrm>
              <a:off x="175670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359" name="TextBox 359"/>
            <p:cNvSpPr txBox="1"/>
            <p:nvPr/>
          </p:nvSpPr>
          <p:spPr>
            <a:xfrm>
              <a:off x="0" y="79301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9</a:t>
              </a:r>
            </a:p>
          </p:txBody>
        </p:sp>
        <p:sp>
          <p:nvSpPr>
            <p:cNvPr id="360" name="TextBox 360"/>
            <p:cNvSpPr txBox="1"/>
            <p:nvPr/>
          </p:nvSpPr>
          <p:spPr>
            <a:xfrm>
              <a:off x="29278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361" name="TextBox 361"/>
            <p:cNvSpPr txBox="1"/>
            <p:nvPr/>
          </p:nvSpPr>
          <p:spPr>
            <a:xfrm>
              <a:off x="585568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362" name="TextBox 362"/>
            <p:cNvSpPr txBox="1"/>
            <p:nvPr/>
          </p:nvSpPr>
          <p:spPr>
            <a:xfrm>
              <a:off x="878352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363" name="TextBox 363"/>
            <p:cNvSpPr txBox="1"/>
            <p:nvPr/>
          </p:nvSpPr>
          <p:spPr>
            <a:xfrm>
              <a:off x="1171136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364" name="TextBox 364"/>
            <p:cNvSpPr txBox="1"/>
            <p:nvPr/>
          </p:nvSpPr>
          <p:spPr>
            <a:xfrm>
              <a:off x="146392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365" name="TextBox 365"/>
            <p:cNvSpPr txBox="1"/>
            <p:nvPr/>
          </p:nvSpPr>
          <p:spPr>
            <a:xfrm>
              <a:off x="175670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366" name="TextBox 366"/>
            <p:cNvSpPr txBox="1"/>
            <p:nvPr/>
          </p:nvSpPr>
          <p:spPr>
            <a:xfrm>
              <a:off x="0" y="102697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367" name="TextBox 367"/>
            <p:cNvSpPr txBox="1"/>
            <p:nvPr/>
          </p:nvSpPr>
          <p:spPr>
            <a:xfrm>
              <a:off x="29278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368" name="TextBox 368"/>
            <p:cNvSpPr txBox="1"/>
            <p:nvPr/>
          </p:nvSpPr>
          <p:spPr>
            <a:xfrm>
              <a:off x="585568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369" name="TextBox 369"/>
            <p:cNvSpPr txBox="1"/>
            <p:nvPr/>
          </p:nvSpPr>
          <p:spPr>
            <a:xfrm>
              <a:off x="878352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370" name="TextBox 370"/>
            <p:cNvSpPr txBox="1"/>
            <p:nvPr/>
          </p:nvSpPr>
          <p:spPr>
            <a:xfrm>
              <a:off x="1171136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371" name="TextBox 371"/>
            <p:cNvSpPr txBox="1"/>
            <p:nvPr/>
          </p:nvSpPr>
          <p:spPr>
            <a:xfrm>
              <a:off x="146392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372" name="TextBox 372"/>
            <p:cNvSpPr txBox="1"/>
            <p:nvPr/>
          </p:nvSpPr>
          <p:spPr>
            <a:xfrm>
              <a:off x="175670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373" name="TextBox 373"/>
            <p:cNvSpPr txBox="1"/>
            <p:nvPr/>
          </p:nvSpPr>
          <p:spPr>
            <a:xfrm>
              <a:off x="0" y="12609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374" name="TextBox 374"/>
            <p:cNvSpPr txBox="1"/>
            <p:nvPr/>
          </p:nvSpPr>
          <p:spPr>
            <a:xfrm>
              <a:off x="292784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375" name="TextBox 375"/>
            <p:cNvSpPr txBox="1"/>
            <p:nvPr/>
          </p:nvSpPr>
          <p:spPr>
            <a:xfrm>
              <a:off x="585568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376" name="TextBox 376"/>
            <p:cNvSpPr txBox="1"/>
            <p:nvPr/>
          </p:nvSpPr>
          <p:spPr>
            <a:xfrm>
              <a:off x="878352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377" name="TextBox 377"/>
            <p:cNvSpPr txBox="1"/>
            <p:nvPr/>
          </p:nvSpPr>
          <p:spPr>
            <a:xfrm>
              <a:off x="1171136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378" name="TextBox 378"/>
            <p:cNvSpPr txBox="1"/>
            <p:nvPr/>
          </p:nvSpPr>
          <p:spPr>
            <a:xfrm>
              <a:off x="146392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379" name="TextBox 379"/>
            <p:cNvSpPr txBox="1"/>
            <p:nvPr/>
          </p:nvSpPr>
          <p:spPr>
            <a:xfrm>
              <a:off x="1756704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380" name="TextBox 380"/>
            <p:cNvSpPr txBox="1"/>
            <p:nvPr/>
          </p:nvSpPr>
          <p:spPr>
            <a:xfrm>
              <a:off x="0" y="149643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381" name="TextBox 381"/>
            <p:cNvSpPr txBox="1"/>
            <p:nvPr/>
          </p:nvSpPr>
          <p:spPr>
            <a:xfrm>
              <a:off x="292784" y="149643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grpSp>
        <p:nvGrpSpPr>
          <p:cNvPr id="382" name="Group 382"/>
          <p:cNvGrpSpPr/>
          <p:nvPr/>
        </p:nvGrpSpPr>
        <p:grpSpPr>
          <a:xfrm>
            <a:off x="5230358" y="6504994"/>
            <a:ext cx="1559980" cy="1067019"/>
            <a:chOff x="0" y="0"/>
            <a:chExt cx="2079974" cy="1422692"/>
          </a:xfrm>
        </p:grpSpPr>
        <p:sp>
          <p:nvSpPr>
            <p:cNvPr id="383" name="TextBox 383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384" name="TextBox 384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85" name="TextBox 385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386" name="TextBox 386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87" name="TextBox 387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88" name="TextBox 388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89" name="TextBox 389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90" name="TextBox 390"/>
            <p:cNvSpPr txBox="1"/>
            <p:nvPr/>
          </p:nvSpPr>
          <p:spPr>
            <a:xfrm>
              <a:off x="589437" y="264823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391" name="TextBox 391"/>
            <p:cNvSpPr txBox="1"/>
            <p:nvPr/>
          </p:nvSpPr>
          <p:spPr>
            <a:xfrm>
              <a:off x="882221" y="264823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392" name="TextBox 392"/>
            <p:cNvSpPr txBox="1"/>
            <p:nvPr/>
          </p:nvSpPr>
          <p:spPr>
            <a:xfrm>
              <a:off x="1175005" y="264823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393" name="TextBox 393"/>
            <p:cNvSpPr txBox="1"/>
            <p:nvPr/>
          </p:nvSpPr>
          <p:spPr>
            <a:xfrm>
              <a:off x="1467789" y="264823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394" name="TextBox 394"/>
            <p:cNvSpPr txBox="1"/>
            <p:nvPr/>
          </p:nvSpPr>
          <p:spPr>
            <a:xfrm>
              <a:off x="1760573" y="264823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395" name="TextBox 395"/>
            <p:cNvSpPr txBox="1"/>
            <p:nvPr/>
          </p:nvSpPr>
          <p:spPr>
            <a:xfrm>
              <a:off x="3868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396" name="TextBox 396"/>
            <p:cNvSpPr txBox="1"/>
            <p:nvPr/>
          </p:nvSpPr>
          <p:spPr>
            <a:xfrm>
              <a:off x="296652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7</a:t>
              </a:r>
            </a:p>
          </p:txBody>
        </p:sp>
        <p:sp>
          <p:nvSpPr>
            <p:cNvPr id="397" name="TextBox 397"/>
            <p:cNvSpPr txBox="1"/>
            <p:nvPr/>
          </p:nvSpPr>
          <p:spPr>
            <a:xfrm>
              <a:off x="589437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398" name="TextBox 398"/>
            <p:cNvSpPr txBox="1"/>
            <p:nvPr/>
          </p:nvSpPr>
          <p:spPr>
            <a:xfrm>
              <a:off x="882221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399" name="TextBox 399"/>
            <p:cNvSpPr txBox="1"/>
            <p:nvPr/>
          </p:nvSpPr>
          <p:spPr>
            <a:xfrm>
              <a:off x="1175005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400" name="TextBox 400"/>
            <p:cNvSpPr txBox="1"/>
            <p:nvPr/>
          </p:nvSpPr>
          <p:spPr>
            <a:xfrm>
              <a:off x="1467789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401" name="TextBox 401"/>
            <p:cNvSpPr txBox="1"/>
            <p:nvPr/>
          </p:nvSpPr>
          <p:spPr>
            <a:xfrm>
              <a:off x="1760573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402" name="TextBox 402"/>
            <p:cNvSpPr txBox="1"/>
            <p:nvPr/>
          </p:nvSpPr>
          <p:spPr>
            <a:xfrm>
              <a:off x="3868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403" name="TextBox 403"/>
            <p:cNvSpPr txBox="1"/>
            <p:nvPr/>
          </p:nvSpPr>
          <p:spPr>
            <a:xfrm>
              <a:off x="296652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404" name="TextBox 404"/>
            <p:cNvSpPr txBox="1"/>
            <p:nvPr/>
          </p:nvSpPr>
          <p:spPr>
            <a:xfrm>
              <a:off x="589437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405" name="TextBox 405"/>
            <p:cNvSpPr txBox="1"/>
            <p:nvPr/>
          </p:nvSpPr>
          <p:spPr>
            <a:xfrm>
              <a:off x="882221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406" name="TextBox 406"/>
            <p:cNvSpPr txBox="1"/>
            <p:nvPr/>
          </p:nvSpPr>
          <p:spPr>
            <a:xfrm>
              <a:off x="1175005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407" name="TextBox 407"/>
            <p:cNvSpPr txBox="1"/>
            <p:nvPr/>
          </p:nvSpPr>
          <p:spPr>
            <a:xfrm>
              <a:off x="1467789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408" name="TextBox 408"/>
            <p:cNvSpPr txBox="1"/>
            <p:nvPr/>
          </p:nvSpPr>
          <p:spPr>
            <a:xfrm>
              <a:off x="1760573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409" name="TextBox 409"/>
            <p:cNvSpPr txBox="1"/>
            <p:nvPr/>
          </p:nvSpPr>
          <p:spPr>
            <a:xfrm>
              <a:off x="3868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410" name="TextBox 410"/>
            <p:cNvSpPr txBox="1"/>
            <p:nvPr/>
          </p:nvSpPr>
          <p:spPr>
            <a:xfrm>
              <a:off x="296652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411" name="TextBox 411"/>
            <p:cNvSpPr txBox="1"/>
            <p:nvPr/>
          </p:nvSpPr>
          <p:spPr>
            <a:xfrm>
              <a:off x="589437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412" name="TextBox 412"/>
            <p:cNvSpPr txBox="1"/>
            <p:nvPr/>
          </p:nvSpPr>
          <p:spPr>
            <a:xfrm>
              <a:off x="882221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413" name="TextBox 413"/>
            <p:cNvSpPr txBox="1"/>
            <p:nvPr/>
          </p:nvSpPr>
          <p:spPr>
            <a:xfrm>
              <a:off x="1175005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414" name="TextBox 414"/>
            <p:cNvSpPr txBox="1"/>
            <p:nvPr/>
          </p:nvSpPr>
          <p:spPr>
            <a:xfrm>
              <a:off x="1467789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415" name="TextBox 415"/>
            <p:cNvSpPr txBox="1"/>
            <p:nvPr/>
          </p:nvSpPr>
          <p:spPr>
            <a:xfrm>
              <a:off x="1760573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416" name="TextBox 416"/>
            <p:cNvSpPr txBox="1"/>
            <p:nvPr/>
          </p:nvSpPr>
          <p:spPr>
            <a:xfrm>
              <a:off x="3868" y="119854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417" name="TextBox 417"/>
            <p:cNvSpPr txBox="1"/>
            <p:nvPr/>
          </p:nvSpPr>
          <p:spPr>
            <a:xfrm>
              <a:off x="296652" y="119854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418" name="TextBox 418"/>
            <p:cNvSpPr txBox="1"/>
            <p:nvPr/>
          </p:nvSpPr>
          <p:spPr>
            <a:xfrm>
              <a:off x="589437" y="119854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419" name="TextBox 419"/>
            <p:cNvSpPr txBox="1"/>
            <p:nvPr/>
          </p:nvSpPr>
          <p:spPr>
            <a:xfrm>
              <a:off x="882221" y="119854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</p:grpSp>
      <p:sp>
        <p:nvSpPr>
          <p:cNvPr id="420" name="TextBox 420"/>
          <p:cNvSpPr txBox="1"/>
          <p:nvPr/>
        </p:nvSpPr>
        <p:spPr>
          <a:xfrm>
            <a:off x="5197638" y="7743462"/>
            <a:ext cx="1697719" cy="11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07 - Independência do Brasil</a:t>
            </a:r>
          </a:p>
        </p:txBody>
      </p:sp>
      <p:grpSp>
        <p:nvGrpSpPr>
          <p:cNvPr id="421" name="Group 421"/>
          <p:cNvGrpSpPr/>
          <p:nvPr/>
        </p:nvGrpSpPr>
        <p:grpSpPr>
          <a:xfrm>
            <a:off x="679297" y="8407801"/>
            <a:ext cx="1557079" cy="1130350"/>
            <a:chOff x="0" y="0"/>
            <a:chExt cx="2076105" cy="1507133"/>
          </a:xfrm>
        </p:grpSpPr>
        <p:sp>
          <p:nvSpPr>
            <p:cNvPr id="422" name="TextBox 422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423" name="TextBox 423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24" name="TextBox 424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425" name="TextBox 425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426" name="TextBox 426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427" name="TextBox 427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28" name="TextBox 428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29" name="TextBox 429"/>
            <p:cNvSpPr txBox="1"/>
            <p:nvPr/>
          </p:nvSpPr>
          <p:spPr>
            <a:xfrm>
              <a:off x="1171136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430" name="TextBox 430"/>
            <p:cNvSpPr txBox="1"/>
            <p:nvPr/>
          </p:nvSpPr>
          <p:spPr>
            <a:xfrm>
              <a:off x="1463920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431" name="TextBox 431"/>
            <p:cNvSpPr txBox="1"/>
            <p:nvPr/>
          </p:nvSpPr>
          <p:spPr>
            <a:xfrm>
              <a:off x="1756704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432" name="TextBox 432"/>
            <p:cNvSpPr txBox="1"/>
            <p:nvPr/>
          </p:nvSpPr>
          <p:spPr>
            <a:xfrm>
              <a:off x="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433" name="TextBox 433"/>
            <p:cNvSpPr txBox="1"/>
            <p:nvPr/>
          </p:nvSpPr>
          <p:spPr>
            <a:xfrm>
              <a:off x="29278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434" name="TextBox 434"/>
            <p:cNvSpPr txBox="1"/>
            <p:nvPr/>
          </p:nvSpPr>
          <p:spPr>
            <a:xfrm>
              <a:off x="585568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435" name="TextBox 435"/>
            <p:cNvSpPr txBox="1"/>
            <p:nvPr/>
          </p:nvSpPr>
          <p:spPr>
            <a:xfrm>
              <a:off x="878352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436" name="TextBox 436"/>
            <p:cNvSpPr txBox="1"/>
            <p:nvPr/>
          </p:nvSpPr>
          <p:spPr>
            <a:xfrm>
              <a:off x="1171136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437" name="TextBox 437"/>
            <p:cNvSpPr txBox="1"/>
            <p:nvPr/>
          </p:nvSpPr>
          <p:spPr>
            <a:xfrm>
              <a:off x="146392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438" name="TextBox 438"/>
            <p:cNvSpPr txBox="1"/>
            <p:nvPr/>
          </p:nvSpPr>
          <p:spPr>
            <a:xfrm>
              <a:off x="175670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439" name="TextBox 439"/>
            <p:cNvSpPr txBox="1"/>
            <p:nvPr/>
          </p:nvSpPr>
          <p:spPr>
            <a:xfrm>
              <a:off x="0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440" name="TextBox 440"/>
            <p:cNvSpPr txBox="1"/>
            <p:nvPr/>
          </p:nvSpPr>
          <p:spPr>
            <a:xfrm>
              <a:off x="29278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12</a:t>
              </a:r>
            </a:p>
          </p:txBody>
        </p:sp>
        <p:sp>
          <p:nvSpPr>
            <p:cNvPr id="441" name="TextBox 441"/>
            <p:cNvSpPr txBox="1"/>
            <p:nvPr/>
          </p:nvSpPr>
          <p:spPr>
            <a:xfrm>
              <a:off x="585568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442" name="TextBox 442"/>
            <p:cNvSpPr txBox="1"/>
            <p:nvPr/>
          </p:nvSpPr>
          <p:spPr>
            <a:xfrm>
              <a:off x="878352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443" name="TextBox 443"/>
            <p:cNvSpPr txBox="1"/>
            <p:nvPr/>
          </p:nvSpPr>
          <p:spPr>
            <a:xfrm>
              <a:off x="1171136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444" name="TextBox 444"/>
            <p:cNvSpPr txBox="1"/>
            <p:nvPr/>
          </p:nvSpPr>
          <p:spPr>
            <a:xfrm>
              <a:off x="1463920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445" name="TextBox 445"/>
            <p:cNvSpPr txBox="1"/>
            <p:nvPr/>
          </p:nvSpPr>
          <p:spPr>
            <a:xfrm>
              <a:off x="175670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446" name="TextBox 446"/>
            <p:cNvSpPr txBox="1"/>
            <p:nvPr/>
          </p:nvSpPr>
          <p:spPr>
            <a:xfrm>
              <a:off x="0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447" name="TextBox 447"/>
            <p:cNvSpPr txBox="1"/>
            <p:nvPr/>
          </p:nvSpPr>
          <p:spPr>
            <a:xfrm>
              <a:off x="29278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448" name="TextBox 448"/>
            <p:cNvSpPr txBox="1"/>
            <p:nvPr/>
          </p:nvSpPr>
          <p:spPr>
            <a:xfrm>
              <a:off x="585568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449" name="TextBox 449"/>
            <p:cNvSpPr txBox="1"/>
            <p:nvPr/>
          </p:nvSpPr>
          <p:spPr>
            <a:xfrm>
              <a:off x="878352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450" name="TextBox 450"/>
            <p:cNvSpPr txBox="1"/>
            <p:nvPr/>
          </p:nvSpPr>
          <p:spPr>
            <a:xfrm>
              <a:off x="1171136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451" name="TextBox 451"/>
            <p:cNvSpPr txBox="1"/>
            <p:nvPr/>
          </p:nvSpPr>
          <p:spPr>
            <a:xfrm>
              <a:off x="1463920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452" name="TextBox 452"/>
            <p:cNvSpPr txBox="1"/>
            <p:nvPr/>
          </p:nvSpPr>
          <p:spPr>
            <a:xfrm>
              <a:off x="175670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453" name="TextBox 453"/>
            <p:cNvSpPr txBox="1"/>
            <p:nvPr/>
          </p:nvSpPr>
          <p:spPr>
            <a:xfrm>
              <a:off x="0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454" name="TextBox 454"/>
            <p:cNvSpPr txBox="1"/>
            <p:nvPr/>
          </p:nvSpPr>
          <p:spPr>
            <a:xfrm>
              <a:off x="292784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455" name="TextBox 455"/>
            <p:cNvSpPr txBox="1"/>
            <p:nvPr/>
          </p:nvSpPr>
          <p:spPr>
            <a:xfrm>
              <a:off x="585568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456" name="TextBox 456"/>
            <p:cNvSpPr txBox="1"/>
            <p:nvPr/>
          </p:nvSpPr>
          <p:spPr>
            <a:xfrm>
              <a:off x="878352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457" name="TextBox 457"/>
            <p:cNvSpPr txBox="1"/>
            <p:nvPr/>
          </p:nvSpPr>
          <p:spPr>
            <a:xfrm>
              <a:off x="1171136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458" name="TextBox 458"/>
            <p:cNvSpPr txBox="1"/>
            <p:nvPr/>
          </p:nvSpPr>
          <p:spPr>
            <a:xfrm>
              <a:off x="1463920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459" name="TextBox 459"/>
            <p:cNvSpPr txBox="1"/>
            <p:nvPr/>
          </p:nvSpPr>
          <p:spPr>
            <a:xfrm>
              <a:off x="1756704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sp>
        <p:nvSpPr>
          <p:cNvPr id="460" name="TextBox 460"/>
          <p:cNvSpPr txBox="1"/>
          <p:nvPr/>
        </p:nvSpPr>
        <p:spPr>
          <a:xfrm>
            <a:off x="643946" y="9604826"/>
            <a:ext cx="1697719" cy="11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12 - Feriado Nacional NªSªApª</a:t>
            </a:r>
          </a:p>
        </p:txBody>
      </p:sp>
      <p:grpSp>
        <p:nvGrpSpPr>
          <p:cNvPr id="461" name="Group 461"/>
          <p:cNvGrpSpPr/>
          <p:nvPr/>
        </p:nvGrpSpPr>
        <p:grpSpPr>
          <a:xfrm>
            <a:off x="2908416" y="8422324"/>
            <a:ext cx="1579943" cy="1131521"/>
            <a:chOff x="0" y="0"/>
            <a:chExt cx="2106590" cy="1508695"/>
          </a:xfrm>
        </p:grpSpPr>
        <p:sp>
          <p:nvSpPr>
            <p:cNvPr id="462" name="TextBox 462"/>
            <p:cNvSpPr txBox="1"/>
            <p:nvPr/>
          </p:nvSpPr>
          <p:spPr>
            <a:xfrm>
              <a:off x="30485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463" name="TextBox 463"/>
            <p:cNvSpPr txBox="1"/>
            <p:nvPr/>
          </p:nvSpPr>
          <p:spPr>
            <a:xfrm>
              <a:off x="323269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64" name="TextBox 464"/>
            <p:cNvSpPr txBox="1"/>
            <p:nvPr/>
          </p:nvSpPr>
          <p:spPr>
            <a:xfrm>
              <a:off x="616053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465" name="TextBox 465"/>
            <p:cNvSpPr txBox="1"/>
            <p:nvPr/>
          </p:nvSpPr>
          <p:spPr>
            <a:xfrm>
              <a:off x="908837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466" name="TextBox 466"/>
            <p:cNvSpPr txBox="1"/>
            <p:nvPr/>
          </p:nvSpPr>
          <p:spPr>
            <a:xfrm>
              <a:off x="1201621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467" name="TextBox 467"/>
            <p:cNvSpPr txBox="1"/>
            <p:nvPr/>
          </p:nvSpPr>
          <p:spPr>
            <a:xfrm>
              <a:off x="1494405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68" name="TextBox 468"/>
            <p:cNvSpPr txBox="1"/>
            <p:nvPr/>
          </p:nvSpPr>
          <p:spPr>
            <a:xfrm>
              <a:off x="178719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69" name="TextBox 469"/>
            <p:cNvSpPr txBox="1"/>
            <p:nvPr/>
          </p:nvSpPr>
          <p:spPr>
            <a:xfrm>
              <a:off x="0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470" name="TextBox 470"/>
            <p:cNvSpPr txBox="1"/>
            <p:nvPr/>
          </p:nvSpPr>
          <p:spPr>
            <a:xfrm>
              <a:off x="292784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2</a:t>
              </a:r>
            </a:p>
          </p:txBody>
        </p:sp>
        <p:sp>
          <p:nvSpPr>
            <p:cNvPr id="471" name="TextBox 471"/>
            <p:cNvSpPr txBox="1"/>
            <p:nvPr/>
          </p:nvSpPr>
          <p:spPr>
            <a:xfrm>
              <a:off x="585568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472" name="TextBox 472"/>
            <p:cNvSpPr txBox="1"/>
            <p:nvPr/>
          </p:nvSpPr>
          <p:spPr>
            <a:xfrm>
              <a:off x="878352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473" name="TextBox 473"/>
            <p:cNvSpPr txBox="1"/>
            <p:nvPr/>
          </p:nvSpPr>
          <p:spPr>
            <a:xfrm>
              <a:off x="1171136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474" name="TextBox 474"/>
            <p:cNvSpPr txBox="1"/>
            <p:nvPr/>
          </p:nvSpPr>
          <p:spPr>
            <a:xfrm>
              <a:off x="1463920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475" name="TextBox 475"/>
            <p:cNvSpPr txBox="1"/>
            <p:nvPr/>
          </p:nvSpPr>
          <p:spPr>
            <a:xfrm>
              <a:off x="1756704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476" name="TextBox 476"/>
            <p:cNvSpPr txBox="1"/>
            <p:nvPr/>
          </p:nvSpPr>
          <p:spPr>
            <a:xfrm>
              <a:off x="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477" name="TextBox 477"/>
            <p:cNvSpPr txBox="1"/>
            <p:nvPr/>
          </p:nvSpPr>
          <p:spPr>
            <a:xfrm>
              <a:off x="29278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478" name="TextBox 478"/>
            <p:cNvSpPr txBox="1"/>
            <p:nvPr/>
          </p:nvSpPr>
          <p:spPr>
            <a:xfrm>
              <a:off x="585568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479" name="TextBox 479"/>
            <p:cNvSpPr txBox="1"/>
            <p:nvPr/>
          </p:nvSpPr>
          <p:spPr>
            <a:xfrm>
              <a:off x="878352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480" name="TextBox 480"/>
            <p:cNvSpPr txBox="1"/>
            <p:nvPr/>
          </p:nvSpPr>
          <p:spPr>
            <a:xfrm>
              <a:off x="1171136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481" name="TextBox 481"/>
            <p:cNvSpPr txBox="1"/>
            <p:nvPr/>
          </p:nvSpPr>
          <p:spPr>
            <a:xfrm>
              <a:off x="146392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482" name="TextBox 482"/>
            <p:cNvSpPr txBox="1"/>
            <p:nvPr/>
          </p:nvSpPr>
          <p:spPr>
            <a:xfrm>
              <a:off x="175670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483" name="TextBox 483"/>
            <p:cNvSpPr txBox="1"/>
            <p:nvPr/>
          </p:nvSpPr>
          <p:spPr>
            <a:xfrm>
              <a:off x="0" y="81664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15</a:t>
              </a:r>
            </a:p>
          </p:txBody>
        </p:sp>
        <p:sp>
          <p:nvSpPr>
            <p:cNvPr id="484" name="TextBox 484"/>
            <p:cNvSpPr txBox="1"/>
            <p:nvPr/>
          </p:nvSpPr>
          <p:spPr>
            <a:xfrm>
              <a:off x="29278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485" name="TextBox 485"/>
            <p:cNvSpPr txBox="1"/>
            <p:nvPr/>
          </p:nvSpPr>
          <p:spPr>
            <a:xfrm>
              <a:off x="585568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486" name="TextBox 486"/>
            <p:cNvSpPr txBox="1"/>
            <p:nvPr/>
          </p:nvSpPr>
          <p:spPr>
            <a:xfrm>
              <a:off x="878352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487" name="TextBox 487"/>
            <p:cNvSpPr txBox="1"/>
            <p:nvPr/>
          </p:nvSpPr>
          <p:spPr>
            <a:xfrm>
              <a:off x="1171136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488" name="TextBox 488"/>
            <p:cNvSpPr txBox="1"/>
            <p:nvPr/>
          </p:nvSpPr>
          <p:spPr>
            <a:xfrm>
              <a:off x="1463920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20</a:t>
              </a:r>
            </a:p>
          </p:txBody>
        </p:sp>
        <p:sp>
          <p:nvSpPr>
            <p:cNvPr id="489" name="TextBox 489"/>
            <p:cNvSpPr txBox="1"/>
            <p:nvPr/>
          </p:nvSpPr>
          <p:spPr>
            <a:xfrm>
              <a:off x="175670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490" name="TextBox 490"/>
            <p:cNvSpPr txBox="1"/>
            <p:nvPr/>
          </p:nvSpPr>
          <p:spPr>
            <a:xfrm>
              <a:off x="0" y="105059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491" name="TextBox 491"/>
            <p:cNvSpPr txBox="1"/>
            <p:nvPr/>
          </p:nvSpPr>
          <p:spPr>
            <a:xfrm>
              <a:off x="29278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492" name="TextBox 492"/>
            <p:cNvSpPr txBox="1"/>
            <p:nvPr/>
          </p:nvSpPr>
          <p:spPr>
            <a:xfrm>
              <a:off x="585568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493" name="TextBox 493"/>
            <p:cNvSpPr txBox="1"/>
            <p:nvPr/>
          </p:nvSpPr>
          <p:spPr>
            <a:xfrm>
              <a:off x="878352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494" name="TextBox 494"/>
            <p:cNvSpPr txBox="1"/>
            <p:nvPr/>
          </p:nvSpPr>
          <p:spPr>
            <a:xfrm>
              <a:off x="1171136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495" name="TextBox 495"/>
            <p:cNvSpPr txBox="1"/>
            <p:nvPr/>
          </p:nvSpPr>
          <p:spPr>
            <a:xfrm>
              <a:off x="1463920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496" name="TextBox 496"/>
            <p:cNvSpPr txBox="1"/>
            <p:nvPr/>
          </p:nvSpPr>
          <p:spPr>
            <a:xfrm>
              <a:off x="175670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497" name="TextBox 497"/>
            <p:cNvSpPr txBox="1"/>
            <p:nvPr/>
          </p:nvSpPr>
          <p:spPr>
            <a:xfrm>
              <a:off x="0" y="128455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498" name="TextBox 498"/>
            <p:cNvSpPr txBox="1"/>
            <p:nvPr/>
          </p:nvSpPr>
          <p:spPr>
            <a:xfrm>
              <a:off x="292784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</p:grpSp>
      <p:sp>
        <p:nvSpPr>
          <p:cNvPr id="499" name="TextBox 499"/>
          <p:cNvSpPr txBox="1"/>
          <p:nvPr/>
        </p:nvSpPr>
        <p:spPr>
          <a:xfrm>
            <a:off x="2933262" y="9604826"/>
            <a:ext cx="1697719" cy="343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2 - Finados</a:t>
            </a:r>
          </a:p>
          <a:p>
            <a:pPr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15 - Proclamação da República</a:t>
            </a:r>
          </a:p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20 - Dia da Consciência Negra</a:t>
            </a:r>
          </a:p>
        </p:txBody>
      </p:sp>
      <p:grpSp>
        <p:nvGrpSpPr>
          <p:cNvPr id="500" name="Group 500"/>
          <p:cNvGrpSpPr/>
          <p:nvPr/>
        </p:nvGrpSpPr>
        <p:grpSpPr>
          <a:xfrm>
            <a:off x="5294472" y="8407376"/>
            <a:ext cx="1557079" cy="1130350"/>
            <a:chOff x="0" y="0"/>
            <a:chExt cx="2076105" cy="1507133"/>
          </a:xfrm>
        </p:grpSpPr>
        <p:sp>
          <p:nvSpPr>
            <p:cNvPr id="501" name="TextBox 501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502" name="TextBox 502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503" name="TextBox 503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504" name="TextBox 504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505" name="TextBox 505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506" name="TextBox 506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507" name="TextBox 507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508" name="TextBox 508"/>
            <p:cNvSpPr txBox="1"/>
            <p:nvPr/>
          </p:nvSpPr>
          <p:spPr>
            <a:xfrm>
              <a:off x="585568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509" name="TextBox 509"/>
            <p:cNvSpPr txBox="1"/>
            <p:nvPr/>
          </p:nvSpPr>
          <p:spPr>
            <a:xfrm>
              <a:off x="878352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510" name="TextBox 510"/>
            <p:cNvSpPr txBox="1"/>
            <p:nvPr/>
          </p:nvSpPr>
          <p:spPr>
            <a:xfrm>
              <a:off x="1171136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511" name="TextBox 511"/>
            <p:cNvSpPr txBox="1"/>
            <p:nvPr/>
          </p:nvSpPr>
          <p:spPr>
            <a:xfrm>
              <a:off x="1463920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512" name="TextBox 512"/>
            <p:cNvSpPr txBox="1"/>
            <p:nvPr/>
          </p:nvSpPr>
          <p:spPr>
            <a:xfrm>
              <a:off x="1756704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513" name="TextBox 513"/>
            <p:cNvSpPr txBox="1"/>
            <p:nvPr/>
          </p:nvSpPr>
          <p:spPr>
            <a:xfrm>
              <a:off x="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514" name="TextBox 514"/>
            <p:cNvSpPr txBox="1"/>
            <p:nvPr/>
          </p:nvSpPr>
          <p:spPr>
            <a:xfrm>
              <a:off x="29278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515" name="TextBox 515"/>
            <p:cNvSpPr txBox="1"/>
            <p:nvPr/>
          </p:nvSpPr>
          <p:spPr>
            <a:xfrm>
              <a:off x="585568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516" name="TextBox 516"/>
            <p:cNvSpPr txBox="1"/>
            <p:nvPr/>
          </p:nvSpPr>
          <p:spPr>
            <a:xfrm>
              <a:off x="878352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517" name="TextBox 517"/>
            <p:cNvSpPr txBox="1"/>
            <p:nvPr/>
          </p:nvSpPr>
          <p:spPr>
            <a:xfrm>
              <a:off x="1171136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518" name="TextBox 518"/>
            <p:cNvSpPr txBox="1"/>
            <p:nvPr/>
          </p:nvSpPr>
          <p:spPr>
            <a:xfrm>
              <a:off x="146392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519" name="TextBox 519"/>
            <p:cNvSpPr txBox="1"/>
            <p:nvPr/>
          </p:nvSpPr>
          <p:spPr>
            <a:xfrm>
              <a:off x="175670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520" name="TextBox 520"/>
            <p:cNvSpPr txBox="1"/>
            <p:nvPr/>
          </p:nvSpPr>
          <p:spPr>
            <a:xfrm>
              <a:off x="0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521" name="TextBox 521"/>
            <p:cNvSpPr txBox="1"/>
            <p:nvPr/>
          </p:nvSpPr>
          <p:spPr>
            <a:xfrm>
              <a:off x="29278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522" name="TextBox 522"/>
            <p:cNvSpPr txBox="1"/>
            <p:nvPr/>
          </p:nvSpPr>
          <p:spPr>
            <a:xfrm>
              <a:off x="585568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523" name="TextBox 523"/>
            <p:cNvSpPr txBox="1"/>
            <p:nvPr/>
          </p:nvSpPr>
          <p:spPr>
            <a:xfrm>
              <a:off x="878352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524" name="TextBox 524"/>
            <p:cNvSpPr txBox="1"/>
            <p:nvPr/>
          </p:nvSpPr>
          <p:spPr>
            <a:xfrm>
              <a:off x="1171136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525" name="TextBox 525"/>
            <p:cNvSpPr txBox="1"/>
            <p:nvPr/>
          </p:nvSpPr>
          <p:spPr>
            <a:xfrm>
              <a:off x="1463920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526" name="TextBox 526"/>
            <p:cNvSpPr txBox="1"/>
            <p:nvPr/>
          </p:nvSpPr>
          <p:spPr>
            <a:xfrm>
              <a:off x="175670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527" name="TextBox 527"/>
            <p:cNvSpPr txBox="1"/>
            <p:nvPr/>
          </p:nvSpPr>
          <p:spPr>
            <a:xfrm>
              <a:off x="0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528" name="TextBox 528"/>
            <p:cNvSpPr txBox="1"/>
            <p:nvPr/>
          </p:nvSpPr>
          <p:spPr>
            <a:xfrm>
              <a:off x="29278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529" name="TextBox 529"/>
            <p:cNvSpPr txBox="1"/>
            <p:nvPr/>
          </p:nvSpPr>
          <p:spPr>
            <a:xfrm>
              <a:off x="585568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530" name="TextBox 530"/>
            <p:cNvSpPr txBox="1"/>
            <p:nvPr/>
          </p:nvSpPr>
          <p:spPr>
            <a:xfrm>
              <a:off x="878352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531" name="TextBox 531"/>
            <p:cNvSpPr txBox="1"/>
            <p:nvPr/>
          </p:nvSpPr>
          <p:spPr>
            <a:xfrm>
              <a:off x="1171136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532" name="TextBox 532"/>
            <p:cNvSpPr txBox="1"/>
            <p:nvPr/>
          </p:nvSpPr>
          <p:spPr>
            <a:xfrm>
              <a:off x="1463920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25</a:t>
              </a:r>
            </a:p>
          </p:txBody>
        </p:sp>
        <p:sp>
          <p:nvSpPr>
            <p:cNvPr id="533" name="TextBox 533"/>
            <p:cNvSpPr txBox="1"/>
            <p:nvPr/>
          </p:nvSpPr>
          <p:spPr>
            <a:xfrm>
              <a:off x="175670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534" name="TextBox 534"/>
            <p:cNvSpPr txBox="1"/>
            <p:nvPr/>
          </p:nvSpPr>
          <p:spPr>
            <a:xfrm>
              <a:off x="0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535" name="TextBox 535"/>
            <p:cNvSpPr txBox="1"/>
            <p:nvPr/>
          </p:nvSpPr>
          <p:spPr>
            <a:xfrm>
              <a:off x="292784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536" name="TextBox 536"/>
            <p:cNvSpPr txBox="1"/>
            <p:nvPr/>
          </p:nvSpPr>
          <p:spPr>
            <a:xfrm>
              <a:off x="585568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537" name="TextBox 537"/>
            <p:cNvSpPr txBox="1"/>
            <p:nvPr/>
          </p:nvSpPr>
          <p:spPr>
            <a:xfrm>
              <a:off x="878352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538" name="TextBox 538"/>
            <p:cNvSpPr txBox="1"/>
            <p:nvPr/>
          </p:nvSpPr>
          <p:spPr>
            <a:xfrm>
              <a:off x="1171136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sp>
        <p:nvSpPr>
          <p:cNvPr id="539" name="TextBox 539"/>
          <p:cNvSpPr txBox="1"/>
          <p:nvPr/>
        </p:nvSpPr>
        <p:spPr>
          <a:xfrm>
            <a:off x="5294472" y="9668541"/>
            <a:ext cx="1697719" cy="11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25 - Natal</a:t>
            </a:r>
          </a:p>
        </p:txBody>
      </p:sp>
    </p:spTree>
    <p:extLst>
      <p:ext uri="{BB962C8B-B14F-4D97-AF65-F5344CB8AC3E}">
        <p14:creationId xmlns:p14="http://schemas.microsoft.com/office/powerpoint/2010/main" val="1550396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TextBox 9"/>
          <p:cNvSpPr txBox="1"/>
          <p:nvPr/>
        </p:nvSpPr>
        <p:spPr>
          <a:xfrm>
            <a:off x="598497" y="1432645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planejamento semanal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67097" y="3101937"/>
            <a:ext cx="2896661" cy="1537069"/>
            <a:chOff x="0" y="0"/>
            <a:chExt cx="1038098" cy="55085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B30"/>
              </a:solidFill>
              <a:prstDash val="solid"/>
              <a:miter/>
            </a:ln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430437" y="3001164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DOMINGO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971720" y="3101937"/>
            <a:ext cx="2896661" cy="1537069"/>
            <a:chOff x="0" y="0"/>
            <a:chExt cx="1038098" cy="55085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A3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448164" y="3001164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SEGUNDA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789292" y="5054103"/>
            <a:ext cx="2896661" cy="1537069"/>
            <a:chOff x="0" y="0"/>
            <a:chExt cx="1038098" cy="55085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A30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65736" y="4953330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TERÇA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3993914" y="5054103"/>
            <a:ext cx="2896661" cy="1537069"/>
            <a:chOff x="0" y="0"/>
            <a:chExt cx="1038098" cy="55085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A30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470359" y="4953330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QUARTA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1486" y="7006270"/>
            <a:ext cx="2896661" cy="1537069"/>
            <a:chOff x="0" y="0"/>
            <a:chExt cx="1038098" cy="55085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A3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287931" y="6905497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QUINTA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016108" y="7006270"/>
            <a:ext cx="2896661" cy="1537069"/>
            <a:chOff x="0" y="0"/>
            <a:chExt cx="1038098" cy="55085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A30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4492553" y="6905497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SEXTA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811486" y="8958437"/>
            <a:ext cx="6034700" cy="1327515"/>
            <a:chOff x="0" y="0"/>
            <a:chExt cx="2162700" cy="47575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162700" cy="475752"/>
            </a:xfrm>
            <a:custGeom>
              <a:avLst/>
              <a:gdLst/>
              <a:ahLst/>
              <a:cxnLst/>
              <a:rect l="l" t="t" r="r" b="b"/>
              <a:pathLst>
                <a:path w="2162700" h="475752">
                  <a:moveTo>
                    <a:pt x="0" y="0"/>
                  </a:moveTo>
                  <a:lnTo>
                    <a:pt x="2162700" y="0"/>
                  </a:lnTo>
                  <a:lnTo>
                    <a:pt x="2162700" y="475752"/>
                  </a:lnTo>
                  <a:lnTo>
                    <a:pt x="0" y="475752"/>
                  </a:lnTo>
                  <a:close/>
                </a:path>
              </a:pathLst>
            </a:custGeom>
            <a:solidFill>
              <a:srgbClr val="F2F2F2"/>
            </a:solidFill>
            <a:ln cap="sq">
              <a:noFill/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2162700" cy="5138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2810397" y="8857664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SÁBADO</a:t>
            </a:r>
          </a:p>
        </p:txBody>
      </p:sp>
      <p:sp>
        <p:nvSpPr>
          <p:cNvPr id="38" name="AutoShape 38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grpSp>
        <p:nvGrpSpPr>
          <p:cNvPr id="40" name="Grupo 39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41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47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48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2" name="Grupo 41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43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45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46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44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  <p:sp>
        <p:nvSpPr>
          <p:cNvPr id="49" name="TextBox 13"/>
          <p:cNvSpPr txBox="1"/>
          <p:nvPr/>
        </p:nvSpPr>
        <p:spPr>
          <a:xfrm>
            <a:off x="4727564" y="3017090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 smtClean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SEGUNDA</a:t>
            </a:r>
            <a:endParaRPr lang="en-US" sz="1599" b="1" dirty="0">
              <a:solidFill>
                <a:schemeClr val="bg1"/>
              </a:solidFill>
              <a:ea typeface="Aristotelica Pro Bold"/>
              <a:cs typeface="Aristotelica Pro Bold"/>
              <a:sym typeface="Aristotelica Pro Bold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1527339" y="4953330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 smtClean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TERÇA</a:t>
            </a:r>
            <a:endParaRPr lang="en-US" sz="1599" b="1" dirty="0">
              <a:solidFill>
                <a:schemeClr val="bg1"/>
              </a:solidFill>
              <a:ea typeface="Aristotelica Pro Bold"/>
              <a:cs typeface="Aristotelica Pro Bold"/>
              <a:sym typeface="Aristotelica Pro Bold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4727564" y="4948234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 smtClean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QUARTA</a:t>
            </a:r>
            <a:endParaRPr lang="en-US" sz="1599" b="1" dirty="0">
              <a:solidFill>
                <a:schemeClr val="bg1"/>
              </a:solidFill>
              <a:ea typeface="Aristotelica Pro Bold"/>
              <a:cs typeface="Aristotelica Pro Bold"/>
              <a:sym typeface="Aristotelica Pro Bold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1549533" y="6894497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 smtClean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QUINTA</a:t>
            </a:r>
            <a:endParaRPr lang="en-US" sz="1599" b="1" dirty="0">
              <a:solidFill>
                <a:schemeClr val="bg1"/>
              </a:solidFill>
              <a:ea typeface="Aristotelica Pro Bold"/>
              <a:cs typeface="Aristotelica Pro Bold"/>
              <a:sym typeface="Aristotelica Pro Bold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4636622" y="6893280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 smtClean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SEXTA</a:t>
            </a:r>
            <a:endParaRPr lang="en-US" sz="1599" b="1" dirty="0">
              <a:solidFill>
                <a:schemeClr val="bg1"/>
              </a:solidFill>
              <a:ea typeface="Aristotelica Pro Bold"/>
              <a:cs typeface="Aristotelica Pro Bold"/>
              <a:sym typeface="Aristotelica Pr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TextBox 9"/>
          <p:cNvSpPr txBox="1"/>
          <p:nvPr/>
        </p:nvSpPr>
        <p:spPr>
          <a:xfrm>
            <a:off x="598497" y="1432645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Rotina Diária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a folha de rotina diária do (a) estudante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4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0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1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6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8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19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7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TextBox 9"/>
          <p:cNvSpPr txBox="1"/>
          <p:nvPr/>
        </p:nvSpPr>
        <p:spPr>
          <a:xfrm>
            <a:off x="598497" y="1432645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atividades domésticas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a folha de responsabilidades domésticas do estudante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4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0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1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6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8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19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7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598497" y="2128832"/>
          <a:ext cx="6597115" cy="6731418"/>
        </p:xfrm>
        <a:graphic>
          <a:graphicData uri="http://schemas.openxmlformats.org/drawingml/2006/table">
            <a:tbl>
              <a:tblPr/>
              <a:tblGrid>
                <a:gridCol w="1104965"/>
                <a:gridCol w="1183995"/>
                <a:gridCol w="1114514"/>
                <a:gridCol w="1079177"/>
                <a:gridCol w="1187413"/>
                <a:gridCol w="927051"/>
              </a:tblGrid>
              <a:tr h="53914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Domingo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Segunda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Terça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Quarta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Quinta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Sexta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70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681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25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3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3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107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598497" y="910966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Cronograma de estudos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307653" y="1697641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grpSp>
        <p:nvGrpSpPr>
          <p:cNvPr id="12" name="Group 12"/>
          <p:cNvGrpSpPr/>
          <p:nvPr/>
        </p:nvGrpSpPr>
        <p:grpSpPr>
          <a:xfrm>
            <a:off x="598497" y="9002023"/>
            <a:ext cx="6597115" cy="1135498"/>
            <a:chOff x="0" y="0"/>
            <a:chExt cx="2364257" cy="40693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64257" cy="406937"/>
            </a:xfrm>
            <a:custGeom>
              <a:avLst/>
              <a:gdLst/>
              <a:ahLst/>
              <a:cxnLst/>
              <a:rect l="l" t="t" r="r" b="b"/>
              <a:pathLst>
                <a:path w="2364257" h="406937">
                  <a:moveTo>
                    <a:pt x="0" y="0"/>
                  </a:moveTo>
                  <a:lnTo>
                    <a:pt x="2364257" y="0"/>
                  </a:lnTo>
                  <a:lnTo>
                    <a:pt x="2364257" y="406937"/>
                  </a:lnTo>
                  <a:lnTo>
                    <a:pt x="0" y="406937"/>
                  </a:lnTo>
                  <a:close/>
                </a:path>
              </a:pathLst>
            </a:custGeom>
            <a:solidFill>
              <a:srgbClr val="050B30">
                <a:alpha val="4706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364257" cy="4450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761561" y="9136476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ANOTAÇÕES</a:t>
            </a:r>
          </a:p>
        </p:txBody>
      </p:sp>
      <p:grpSp>
        <p:nvGrpSpPr>
          <p:cNvPr id="16" name="Grupo 1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2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2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2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756000" y="2170141"/>
          <a:ext cx="6413217" cy="7851486"/>
        </p:xfrm>
        <a:graphic>
          <a:graphicData uri="http://schemas.openxmlformats.org/drawingml/2006/table">
            <a:tbl>
              <a:tblPr/>
              <a:tblGrid>
                <a:gridCol w="1431426"/>
                <a:gridCol w="4981791"/>
              </a:tblGrid>
              <a:tr h="113623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A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DATA E CÓDIGO DA ATIVIDADE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A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ATIVIDADE REALIZADA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por Módulo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74710" y="1573278"/>
            <a:ext cx="6180398" cy="457200"/>
            <a:chOff x="0" y="0"/>
            <a:chExt cx="8240531" cy="6096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240531" cy="609600"/>
              <a:chOff x="0" y="0"/>
              <a:chExt cx="2214915" cy="16385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214915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2214915" h="163850">
                    <a:moveTo>
                      <a:pt x="30064" y="0"/>
                    </a:moveTo>
                    <a:lnTo>
                      <a:pt x="2184851" y="0"/>
                    </a:lnTo>
                    <a:cubicBezTo>
                      <a:pt x="2201455" y="0"/>
                      <a:pt x="2214915" y="13460"/>
                      <a:pt x="2214915" y="30064"/>
                    </a:cubicBezTo>
                    <a:lnTo>
                      <a:pt x="2214915" y="133786"/>
                    </a:lnTo>
                    <a:cubicBezTo>
                      <a:pt x="2214915" y="150390"/>
                      <a:pt x="2201455" y="163850"/>
                      <a:pt x="2184851" y="163850"/>
                    </a:cubicBezTo>
                    <a:lnTo>
                      <a:pt x="30064" y="163850"/>
                    </a:lnTo>
                    <a:cubicBezTo>
                      <a:pt x="13460" y="163850"/>
                      <a:pt x="0" y="150390"/>
                      <a:pt x="0" y="133786"/>
                    </a:cubicBezTo>
                    <a:lnTo>
                      <a:pt x="0" y="30064"/>
                    </a:lnTo>
                    <a:cubicBezTo>
                      <a:pt x="0" y="13460"/>
                      <a:pt x="13460" y="0"/>
                      <a:pt x="30064" y="0"/>
                    </a:cubicBezTo>
                    <a:close/>
                  </a:path>
                </a:pathLst>
              </a:custGeom>
              <a:solidFill>
                <a:srgbClr val="050A30">
                  <a:alpha val="11765"/>
                </a:srgbClr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2214915" cy="192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46081" y="34078"/>
              <a:ext cx="8029933" cy="4938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9"/>
                </a:lnSpc>
              </a:pPr>
              <a:r>
                <a:rPr lang="en-US" sz="2199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Módulo</a:t>
              </a:r>
            </a:p>
          </p:txBody>
        </p:sp>
      </p:grpSp>
      <p:sp>
        <p:nvSpPr>
          <p:cNvPr id="16" name="AutoShape 16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7" name="TextBox 17"/>
          <p:cNvSpPr txBox="1"/>
          <p:nvPr/>
        </p:nvSpPr>
        <p:spPr>
          <a:xfrm>
            <a:off x="598497" y="1248142"/>
            <a:ext cx="6363007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699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maternal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9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5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6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21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23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24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22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489913" y="2159994"/>
          <a:ext cx="6818942" cy="4035700"/>
        </p:xfrm>
        <a:graphic>
          <a:graphicData uri="http://schemas.openxmlformats.org/drawingml/2006/table">
            <a:tbl>
              <a:tblPr/>
              <a:tblGrid>
                <a:gridCol w="1474216"/>
                <a:gridCol w="5344726"/>
              </a:tblGrid>
              <a:tr h="1138851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MÓDULO/CÓDIGO DA ATIV.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ATIVIDADE REALIZADA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3783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1533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1533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diário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3580" y="1653899"/>
            <a:ext cx="563311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Dia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76891" y="1603725"/>
            <a:ext cx="3093574" cy="432444"/>
            <a:chOff x="0" y="0"/>
            <a:chExt cx="4124766" cy="5765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11891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D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09635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82855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141927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1" y="0"/>
                  </a:lnTo>
                  <a:lnTo>
                    <a:pt x="576591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153818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T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12890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224782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2838539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295745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54817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3667093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679824" y="1604999"/>
            <a:ext cx="248939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Data ____/___/____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98497" y="1248142"/>
            <a:ext cx="6363007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699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maternal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3580" y="6339784"/>
            <a:ext cx="563311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Dia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276891" y="6289611"/>
            <a:ext cx="3093574" cy="432444"/>
            <a:chOff x="0" y="0"/>
            <a:chExt cx="4124766" cy="57659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11891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D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709635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82855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141927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1" y="0"/>
                  </a:lnTo>
                  <a:lnTo>
                    <a:pt x="576591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153818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T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12890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224782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2838539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295745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354817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3667093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4679824" y="6357619"/>
            <a:ext cx="248939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Data ____/___/____</a:t>
            </a:r>
          </a:p>
        </p:txBody>
      </p:sp>
      <p:graphicFrame>
        <p:nvGraphicFramePr>
          <p:cNvPr id="43" name="Table 43"/>
          <p:cNvGraphicFramePr>
            <a:graphicFrameLocks noGrp="1"/>
          </p:cNvGraphicFramePr>
          <p:nvPr/>
        </p:nvGraphicFramePr>
        <p:xfrm>
          <a:off x="489913" y="6815971"/>
          <a:ext cx="6818942" cy="3571339"/>
        </p:xfrm>
        <a:graphic>
          <a:graphicData uri="http://schemas.openxmlformats.org/drawingml/2006/table">
            <a:tbl>
              <a:tblPr/>
              <a:tblGrid>
                <a:gridCol w="1474216"/>
                <a:gridCol w="5344726"/>
              </a:tblGrid>
              <a:tr h="1139554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MÓDULO/CÓDIGO DA ATIV.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ATIVIDADE REALIZADA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105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090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590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4" name="Grupo 4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4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5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5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6" name="Grupo 4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4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4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5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4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756000" y="2170141"/>
          <a:ext cx="6413217" cy="6760186"/>
        </p:xfrm>
        <a:graphic>
          <a:graphicData uri="http://schemas.openxmlformats.org/drawingml/2006/table">
            <a:tbl>
              <a:tblPr/>
              <a:tblGrid>
                <a:gridCol w="1138604"/>
                <a:gridCol w="3962683"/>
                <a:gridCol w="1311930"/>
              </a:tblGrid>
              <a:tr h="110848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 b="1">
                          <a:solidFill>
                            <a:srgbClr val="050A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DATA E CÓDIGO DA AULA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A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CONTEÚDO TRABALHADO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A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MÉTODO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946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095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095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095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095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095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por Módulo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56000" y="1573278"/>
            <a:ext cx="6413217" cy="474423"/>
            <a:chOff x="0" y="0"/>
            <a:chExt cx="8550957" cy="632564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550957" cy="632564"/>
              <a:chOff x="0" y="0"/>
              <a:chExt cx="2214915" cy="16385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214915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2214915" h="163850">
                    <a:moveTo>
                      <a:pt x="30064" y="0"/>
                    </a:moveTo>
                    <a:lnTo>
                      <a:pt x="2184851" y="0"/>
                    </a:lnTo>
                    <a:cubicBezTo>
                      <a:pt x="2201455" y="0"/>
                      <a:pt x="2214915" y="13460"/>
                      <a:pt x="2214915" y="30064"/>
                    </a:cubicBezTo>
                    <a:lnTo>
                      <a:pt x="2214915" y="133786"/>
                    </a:lnTo>
                    <a:cubicBezTo>
                      <a:pt x="2214915" y="150390"/>
                      <a:pt x="2201455" y="163850"/>
                      <a:pt x="2184851" y="163850"/>
                    </a:cubicBezTo>
                    <a:lnTo>
                      <a:pt x="30064" y="163850"/>
                    </a:lnTo>
                    <a:cubicBezTo>
                      <a:pt x="13460" y="163850"/>
                      <a:pt x="0" y="150390"/>
                      <a:pt x="0" y="133786"/>
                    </a:cubicBezTo>
                    <a:lnTo>
                      <a:pt x="0" y="30064"/>
                    </a:lnTo>
                    <a:cubicBezTo>
                      <a:pt x="0" y="13460"/>
                      <a:pt x="13460" y="0"/>
                      <a:pt x="30064" y="0"/>
                    </a:cubicBezTo>
                    <a:close/>
                  </a:path>
                </a:pathLst>
              </a:custGeom>
              <a:solidFill>
                <a:srgbClr val="050A30">
                  <a:alpha val="11765"/>
                </a:srgbClr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2214915" cy="192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9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51584" y="27631"/>
              <a:ext cx="8332425" cy="5201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6"/>
                </a:lnSpc>
              </a:pPr>
              <a:r>
                <a:rPr lang="en-US" sz="2282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Módulo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6000" y="9031027"/>
            <a:ext cx="6413217" cy="1327515"/>
            <a:chOff x="0" y="0"/>
            <a:chExt cx="2298352" cy="47575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98352" cy="475752"/>
            </a:xfrm>
            <a:custGeom>
              <a:avLst/>
              <a:gdLst/>
              <a:ahLst/>
              <a:cxnLst/>
              <a:rect l="l" t="t" r="r" b="b"/>
              <a:pathLst>
                <a:path w="2298352" h="475752">
                  <a:moveTo>
                    <a:pt x="0" y="0"/>
                  </a:moveTo>
                  <a:lnTo>
                    <a:pt x="2298352" y="0"/>
                  </a:lnTo>
                  <a:lnTo>
                    <a:pt x="2298352" y="475752"/>
                  </a:lnTo>
                  <a:lnTo>
                    <a:pt x="0" y="475752"/>
                  </a:lnTo>
                  <a:close/>
                </a:path>
              </a:pathLst>
            </a:custGeom>
            <a:solidFill>
              <a:srgbClr val="050A30">
                <a:alpha val="4706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298352" cy="5138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56000" y="9059602"/>
            <a:ext cx="6413217" cy="246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2"/>
              </a:lnSpc>
              <a:spcBef>
                <a:spcPct val="0"/>
              </a:spcBef>
            </a:pPr>
            <a:r>
              <a:rPr lang="en-US" sz="1832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NECESSÁRIO REFORÇAR</a:t>
            </a:r>
          </a:p>
        </p:txBody>
      </p:sp>
      <p:sp>
        <p:nvSpPr>
          <p:cNvPr id="20" name="AutoShape 20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grpSp>
        <p:nvGrpSpPr>
          <p:cNvPr id="21" name="Grupo 20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2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8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9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3" name="Grupo 22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24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26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27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25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489913" y="2379069"/>
          <a:ext cx="6818941" cy="7851486"/>
        </p:xfrm>
        <a:graphic>
          <a:graphicData uri="http://schemas.openxmlformats.org/drawingml/2006/table">
            <a:tbl>
              <a:tblPr/>
              <a:tblGrid>
                <a:gridCol w="1164576"/>
                <a:gridCol w="4222135"/>
                <a:gridCol w="1432230"/>
              </a:tblGrid>
              <a:tr h="113623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MÓDULO/CÓDIGO DA AULA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CONTEÚDO TRABALHADO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MÉTODO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diário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3580" y="1749149"/>
            <a:ext cx="563311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Dia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76891" y="1698975"/>
            <a:ext cx="3093574" cy="432444"/>
            <a:chOff x="0" y="0"/>
            <a:chExt cx="4124766" cy="5765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11891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D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09635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82855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141927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1" y="0"/>
                  </a:lnTo>
                  <a:lnTo>
                    <a:pt x="576591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153818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T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12890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224782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2838539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295745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54817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3667093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679824" y="1749149"/>
            <a:ext cx="248939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Data ____/___/____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8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4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35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9" name="Grupo 28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30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32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33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31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468763" y="2379069"/>
          <a:ext cx="6818941" cy="6999804"/>
        </p:xfrm>
        <a:graphic>
          <a:graphicData uri="http://schemas.openxmlformats.org/drawingml/2006/table">
            <a:tbl>
              <a:tblPr/>
              <a:tblGrid>
                <a:gridCol w="1164576"/>
                <a:gridCol w="4222135"/>
                <a:gridCol w="1432230"/>
              </a:tblGrid>
              <a:tr h="1136568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MÓDULO/CÓDIGO DA AULA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CONTEÚDO TRABALHADO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MÉTODO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606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606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606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606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203">
                <a:tc rowSpan="4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r>
                        <a:rPr lang="en-US" sz="1330" b="1">
                          <a:solidFill>
                            <a:srgbClr val="050B30"/>
                          </a:solidFill>
                          <a:latin typeface="Aristotelica Pro Bold"/>
                          <a:ea typeface="Aristotelica Pro Bold"/>
                          <a:cs typeface="Aristotelica Pro Bold"/>
                          <a:sym typeface="Aristotelica Pro Bold"/>
                        </a:rPr>
                        <a:t>AVALIAÇÃO CONTÍNUA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203">
                <a:tc v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r>
                        <a:rPr lang="en-US" sz="1330" b="1">
                          <a:solidFill>
                            <a:srgbClr val="050B30"/>
                          </a:solidFill>
                          <a:latin typeface="Aristotelica Pro Bold"/>
                          <a:ea typeface="Aristotelica Pro Bold"/>
                          <a:cs typeface="Aristotelica Pro Bold"/>
                          <a:sym typeface="Aristotelica Pro Bold"/>
                        </a:rPr>
                        <a:t>AVALIAÇÃO CONTÍNUA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203">
                <a:tc v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r>
                        <a:rPr lang="en-US" sz="1330" b="1">
                          <a:solidFill>
                            <a:srgbClr val="050B30"/>
                          </a:solidFill>
                          <a:latin typeface="Aristotelica Pro Bold"/>
                          <a:ea typeface="Aristotelica Pro Bold"/>
                          <a:cs typeface="Aristotelica Pro Bold"/>
                          <a:sym typeface="Aristotelica Pro Bold"/>
                        </a:rPr>
                        <a:t>AVALIAÇÃO CONTÍNUA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203">
                <a:tc v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r>
                        <a:rPr lang="en-US" sz="1330" b="1">
                          <a:solidFill>
                            <a:srgbClr val="050B30"/>
                          </a:solidFill>
                          <a:latin typeface="Aristotelica Pro Bold"/>
                          <a:ea typeface="Aristotelica Pro Bold"/>
                          <a:cs typeface="Aristotelica Pro Bold"/>
                          <a:sym typeface="Aristotelica Pro Bold"/>
                        </a:rPr>
                        <a:t>AVALIAÇÃO CONTÍNUA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370529" y="9491082"/>
            <a:ext cx="6818942" cy="864902"/>
            <a:chOff x="0" y="0"/>
            <a:chExt cx="2443755" cy="3099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43755" cy="309961"/>
            </a:xfrm>
            <a:custGeom>
              <a:avLst/>
              <a:gdLst/>
              <a:ahLst/>
              <a:cxnLst/>
              <a:rect l="l" t="t" r="r" b="b"/>
              <a:pathLst>
                <a:path w="2443755" h="309961">
                  <a:moveTo>
                    <a:pt x="0" y="0"/>
                  </a:moveTo>
                  <a:lnTo>
                    <a:pt x="2443755" y="0"/>
                  </a:lnTo>
                  <a:lnTo>
                    <a:pt x="2443755" y="309961"/>
                  </a:lnTo>
                  <a:lnTo>
                    <a:pt x="0" y="309961"/>
                  </a:lnTo>
                  <a:close/>
                </a:path>
              </a:pathLst>
            </a:custGeom>
            <a:solidFill>
              <a:srgbClr val="050A30">
                <a:alpha val="4706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443755" cy="348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diário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71625" y="9519657"/>
            <a:ext cx="6413217" cy="246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2"/>
              </a:lnSpc>
              <a:spcBef>
                <a:spcPct val="0"/>
              </a:spcBef>
            </a:pPr>
            <a:r>
              <a:rPr lang="en-US" sz="1832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NECESSÁRIO REFORÇAR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3580" y="1749149"/>
            <a:ext cx="563311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Dia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76891" y="1698975"/>
            <a:ext cx="3093574" cy="432444"/>
            <a:chOff x="0" y="0"/>
            <a:chExt cx="4124766" cy="5765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11891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D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09635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82855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141927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1" y="0"/>
                  </a:lnTo>
                  <a:lnTo>
                    <a:pt x="576591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153818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T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212890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224782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2838539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295745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354817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3667093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4679824" y="1749149"/>
            <a:ext cx="248939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Data ____/___/____</a:t>
            </a:r>
          </a:p>
        </p:txBody>
      </p:sp>
      <p:grpSp>
        <p:nvGrpSpPr>
          <p:cNvPr id="31" name="Grupo 30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32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8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39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33" name="Grupo 32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34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36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37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35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TextBox 9"/>
          <p:cNvSpPr txBox="1"/>
          <p:nvPr/>
        </p:nvSpPr>
        <p:spPr>
          <a:xfrm>
            <a:off x="598497" y="1413841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RELATÓRIO DE DESEMPENHO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desempenho do (a) estudante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4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0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1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6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8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19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7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TextBox 9"/>
          <p:cNvSpPr txBox="1"/>
          <p:nvPr/>
        </p:nvSpPr>
        <p:spPr>
          <a:xfrm>
            <a:off x="598497" y="1413841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RELATÓRIO DE </a:t>
            </a:r>
            <a:r>
              <a:rPr lang="en-US" sz="3000" dirty="0" smtClean="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PROGRESSO</a:t>
            </a:r>
            <a:endParaRPr lang="en-US" sz="3000" dirty="0">
              <a:solidFill>
                <a:srgbClr val="050A30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dirty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</a:t>
            </a:r>
            <a:r>
              <a:rPr lang="en-US" sz="1500" dirty="0" err="1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neste</a:t>
            </a:r>
            <a:r>
              <a:rPr lang="en-US" sz="1500" dirty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1500" dirty="0" err="1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espaço</a:t>
            </a:r>
            <a:r>
              <a:rPr lang="en-US" sz="1500" dirty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o </a:t>
            </a:r>
            <a:r>
              <a:rPr lang="en-US" sz="1500" dirty="0" err="1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relatório</a:t>
            </a:r>
            <a:r>
              <a:rPr lang="en-US" sz="1500" dirty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de </a:t>
            </a:r>
            <a:r>
              <a:rPr lang="en-US" sz="1500" dirty="0" err="1" smtClean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progresso</a:t>
            </a:r>
            <a:r>
              <a:rPr lang="en-US" sz="1500" dirty="0" smtClean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do </a:t>
            </a:r>
            <a:r>
              <a:rPr lang="en-US" sz="1500" dirty="0" err="1" smtClean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curso</a:t>
            </a:r>
            <a:endParaRPr lang="en-US" sz="1500" dirty="0">
              <a:solidFill>
                <a:srgbClr val="050A30">
                  <a:alpha val="27843"/>
                </a:srgbClr>
              </a:solidFill>
              <a:latin typeface="Aristotelica Pro"/>
              <a:ea typeface="Aristotelica Pro"/>
              <a:cs typeface="Aristotelica Pro"/>
              <a:sym typeface="Aristotelica Pro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4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0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1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6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8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19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7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  <p:extLst>
      <p:ext uri="{BB962C8B-B14F-4D97-AF65-F5344CB8AC3E}">
        <p14:creationId xmlns:p14="http://schemas.microsoft.com/office/powerpoint/2010/main" val="400237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370529" y="1698975"/>
          <a:ext cx="6818942" cy="8199981"/>
        </p:xfrm>
        <a:graphic>
          <a:graphicData uri="http://schemas.openxmlformats.org/drawingml/2006/table">
            <a:tbl>
              <a:tblPr/>
              <a:tblGrid>
                <a:gridCol w="746295"/>
                <a:gridCol w="3723003"/>
                <a:gridCol w="1163769"/>
                <a:gridCol w="1185875"/>
              </a:tblGrid>
              <a:tr h="60147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DATA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LIVRO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Nº DE PÁG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AUTOR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495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de livros de leitura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3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19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0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5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7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18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6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370529" y="1698975"/>
          <a:ext cx="6818942" cy="8199981"/>
        </p:xfrm>
        <a:graphic>
          <a:graphicData uri="http://schemas.openxmlformats.org/drawingml/2006/table">
            <a:tbl>
              <a:tblPr/>
              <a:tblGrid>
                <a:gridCol w="1299847"/>
                <a:gridCol w="5519095"/>
              </a:tblGrid>
              <a:tr h="60147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DATA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ATIVIDADE COMPLEMENTAR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495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atividades complementares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3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19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0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5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7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18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6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MÉDICO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PSICOLÓGICO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FONOAUDIOLÓGICO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PEDAGÓGICO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psicopedagógico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 DE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OUTROS PROFISSIONAIS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21"/>
          <p:cNvSpPr/>
          <p:nvPr/>
        </p:nvSpPr>
        <p:spPr>
          <a:xfrm>
            <a:off x="900956" y="492829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900956" y="4377713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" name="AutoShape 2"/>
          <p:cNvSpPr/>
          <p:nvPr/>
        </p:nvSpPr>
        <p:spPr>
          <a:xfrm>
            <a:off x="1301258" y="2379419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3" name="AutoShape 3"/>
          <p:cNvSpPr/>
          <p:nvPr/>
        </p:nvSpPr>
        <p:spPr>
          <a:xfrm>
            <a:off x="2213865" y="1263538"/>
            <a:ext cx="3225515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7" name="TextBox 7"/>
          <p:cNvSpPr txBox="1"/>
          <p:nvPr/>
        </p:nvSpPr>
        <p:spPr>
          <a:xfrm>
            <a:off x="598497" y="1516321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considerações finais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4685" y="2602509"/>
            <a:ext cx="569931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00"/>
              </a:lnSpc>
            </a:pPr>
            <a:r>
              <a:rPr lang="en-US" sz="15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Relatório geral anual redigido pelo educador responsável apresentando os resultados alcançados e as habilidades e/ou dificuldades do(a) estudante observadas durante a realização do ensino domiciliar no ano vigente.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0956" y="382712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900956" y="410242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20" name="AutoShape 20"/>
          <p:cNvSpPr/>
          <p:nvPr/>
        </p:nvSpPr>
        <p:spPr>
          <a:xfrm>
            <a:off x="900956" y="465300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900956" y="5203591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900956" y="547888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900956" y="575417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>
            <a:off x="900956" y="602947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900956" y="6304762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900956" y="658005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900956" y="685534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AutoShape 29"/>
          <p:cNvSpPr/>
          <p:nvPr/>
        </p:nvSpPr>
        <p:spPr>
          <a:xfrm>
            <a:off x="900956" y="7130641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>
            <a:off x="900956" y="740593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AutoShape 31"/>
          <p:cNvSpPr/>
          <p:nvPr/>
        </p:nvSpPr>
        <p:spPr>
          <a:xfrm>
            <a:off x="900956" y="768122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2" name="AutoShape 32"/>
          <p:cNvSpPr/>
          <p:nvPr/>
        </p:nvSpPr>
        <p:spPr>
          <a:xfrm>
            <a:off x="900956" y="796221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3" name="AutoShape 33"/>
          <p:cNvSpPr/>
          <p:nvPr/>
        </p:nvSpPr>
        <p:spPr>
          <a:xfrm>
            <a:off x="900956" y="823750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>
            <a:off x="900956" y="851280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>
            <a:off x="900956" y="8788092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>
            <a:off x="900956" y="906338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37"/>
          <p:cNvSpPr/>
          <p:nvPr/>
        </p:nvSpPr>
        <p:spPr>
          <a:xfrm>
            <a:off x="900956" y="933867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9" name="Grupo 38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40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46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47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1" name="Grupo 40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42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44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45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43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43656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chemeClr val="bg1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JANEIRO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FEVEREIRO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MARÇO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ABRIL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MAIO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JUNHO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JULHO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AGOSTO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SETEMBRO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OUTUBRO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NOVEMBRO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DEZEMBRO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Anotações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049674" y="1903762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1049674" y="2189959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>
            <a:off x="1049674" y="2476156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>
            <a:off x="1049674" y="2762353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1049674" y="3048550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1049674" y="3334747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 dirty="0" smtClean="0"/>
          </a:p>
        </p:txBody>
      </p:sp>
      <p:sp>
        <p:nvSpPr>
          <p:cNvPr id="17" name="AutoShape 17"/>
          <p:cNvSpPr/>
          <p:nvPr/>
        </p:nvSpPr>
        <p:spPr>
          <a:xfrm>
            <a:off x="1049674" y="3620944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1049674" y="3907141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1049674" y="4193337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1049674" y="4479534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1049674" y="4765731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1049674" y="5051928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1049674" y="5338125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1049674" y="5624322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>
            <a:off x="1049674" y="5910519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1049674" y="6196716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1049674" y="6482912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1049674" y="6769109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AutoShape 29"/>
          <p:cNvSpPr/>
          <p:nvPr/>
        </p:nvSpPr>
        <p:spPr>
          <a:xfrm>
            <a:off x="1049674" y="7055306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>
            <a:off x="1049674" y="7341503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AutoShape 31"/>
          <p:cNvSpPr/>
          <p:nvPr/>
        </p:nvSpPr>
        <p:spPr>
          <a:xfrm>
            <a:off x="1049674" y="7627700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2" name="AutoShape 32"/>
          <p:cNvSpPr/>
          <p:nvPr/>
        </p:nvSpPr>
        <p:spPr>
          <a:xfrm>
            <a:off x="1049674" y="7913897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3" name="AutoShape 33"/>
          <p:cNvSpPr/>
          <p:nvPr/>
        </p:nvSpPr>
        <p:spPr>
          <a:xfrm>
            <a:off x="1049674" y="8200094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>
            <a:off x="1049674" y="8486291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>
            <a:off x="1049674" y="8772487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>
            <a:off x="1049674" y="9058684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37"/>
          <p:cNvSpPr/>
          <p:nvPr/>
        </p:nvSpPr>
        <p:spPr>
          <a:xfrm>
            <a:off x="1049674" y="9344881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AutoShape 38"/>
          <p:cNvSpPr/>
          <p:nvPr/>
        </p:nvSpPr>
        <p:spPr>
          <a:xfrm>
            <a:off x="1049674" y="9631078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9" name="TextBox 39"/>
          <p:cNvSpPr txBox="1"/>
          <p:nvPr/>
        </p:nvSpPr>
        <p:spPr>
          <a:xfrm>
            <a:off x="1471724" y="9809635"/>
            <a:ext cx="4616551" cy="22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299" spc="162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www.homeschooladventista.com.br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71724" y="10062815"/>
            <a:ext cx="461655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spc="175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JUNTOS COM VOCÊ NA OBRA DE EDUCAR!</a:t>
            </a:r>
          </a:p>
        </p:txBody>
      </p:sp>
      <p:grpSp>
        <p:nvGrpSpPr>
          <p:cNvPr id="41" name="Grupo 40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42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48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49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3" name="Grupo 42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44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46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47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45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80582" y="1392468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6" name="TextBox 6"/>
          <p:cNvSpPr txBox="1"/>
          <p:nvPr/>
        </p:nvSpPr>
        <p:spPr>
          <a:xfrm>
            <a:off x="677821" y="868593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leis e documentos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7821" y="1744893"/>
            <a:ext cx="4303943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CONSTITUIÇÃO FEDERAL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7821" y="2082713"/>
            <a:ext cx="6521656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Art. 205. 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A educação, direito de todos e dever do estado e da família, será promovida e incentivada com a colaboração da sociedade, visando ao pleno desenvolvimento da pessoa, seu preparo para o exercício da cidadania e sua qualificação para o trabalho.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77821" y="5760480"/>
            <a:ext cx="4303943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 888.815/RS STF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7821" y="6098300"/>
            <a:ext cx="652165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Educação Domiciliar não é inconstitucional (é constitucional).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7821" y="4161703"/>
            <a:ext cx="65216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CARTILHA MINISTÉRIO DA EDUCAÇÃO (MEC, 2021)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77821" y="4554298"/>
            <a:ext cx="6521656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"A Educação Domiciliar é a modalidade de ensino, em todos os níveis da educação básica, dirigido pelos próprios pais ou responsáveis legais, com vistas ao pleno desenvolvimento da pessoa, seu preparo para a vida, exercício da cidadania e qualificação para o trabalho."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77821" y="6493905"/>
            <a:ext cx="65216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CÓDIGO  CIVIL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7821" y="6831725"/>
            <a:ext cx="6521656" cy="123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Artigo 1.634. Compete a ambos os pais, qualquer que seja a sua situação conjugal, o pleno exercício do poder familiar, que consiste em, quanto aos filhos: </a:t>
            </a:r>
          </a:p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I - Dirigir-lhes a criação (necessidades materiais)  e a educação (desenvolvimento humano).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77821" y="3133003"/>
            <a:ext cx="6521656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Art. 206. 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O ensino será ministrado com base nos seguintes princípios: </a:t>
            </a:r>
          </a:p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II - liberdade de aprender, ensinar, pesquisar e divulgar o pensamento, a arte e o saber;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77821" y="8282065"/>
            <a:ext cx="65216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CARTA DOS DIREITOS DAS FAMÍLIAS, DE 1983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7821" y="8674660"/>
            <a:ext cx="6521656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"Por terem dado a vida aos filhos, os pais devem ter o direito inalienável de educá-los; por isso, devem ser reconhecidos como os primeiros e principais educadores de seus filhos."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8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4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35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9" name="Grupo 28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30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32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33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31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519172" y="2549867"/>
            <a:ext cx="65216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PACTO INTERNACIONAL SOBRE DIREITOS CIVIS E POLÍTICOS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9172" y="2947377"/>
            <a:ext cx="6521656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É respeitada a liberdade dos pais de assegurar a educação religiosa e moral dos filhos que esteja de acordo com suas próprias convicções.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19172" y="3728444"/>
            <a:ext cx="6521656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CONVENÇÃO AMERICANA SOBRE DIREITOS HUMANOS (PACTO DE SÃO JOSÉ DA COSTA RICA - ART. 12, ITEM 4)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9172" y="4447264"/>
            <a:ext cx="6521656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Os pais têm direito a que seus filhos recebam a educação religiosa e moral que esteja acorde com suas próprias convicções.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9172" y="5202279"/>
            <a:ext cx="6521656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DECRETO Nº 99.710 DE 21/11/1990 - CONVENÇÃO SOBRE OS DIREITOS DA CRIANÇA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9172" y="5921099"/>
            <a:ext cx="6521656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Artigo 18 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- Caberá aos pais, ou quando for o caso, aos representantes legais, a responsabilidade primordial pela educação e pelo desenvolvimento da criança.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9172" y="1402860"/>
            <a:ext cx="5654190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DECLARAÇÃO UNIVERSAL DOS DIREITOS HUMANOS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19172" y="1797830"/>
            <a:ext cx="6521656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Artigo 26º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 - 3. Aos pais pertence a prioridade do direito de escolher o gênero de educação a dar aos filhos.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9172" y="6938052"/>
            <a:ext cx="65216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ECA - ESTATUTO DA CRIANÇA E DO ADOLESCENTE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19172" y="7335562"/>
            <a:ext cx="6521656" cy="123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Artigo 3º 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- A criança e o adolescente gozam de todos os direitos fundamentais inerentes à pessoa humana, sem prejuízo da proteção integral de que trata esta Lei, assegurando-se-lhes, por lei ou por outros meios, todas as oportunidades e facilidades, a fim de lhes facultar o desenvolvimento físico, mental, moral, espiritual e social, em condições de liberdade e de dignidade.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19172" y="8738277"/>
            <a:ext cx="6521656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Artigo 6º 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- Na interpretação desta Lei levar-se-ão em conta os fins sociais a que ela se dirige, as exigências do bem comum, os direitos e deveres individuais e coletivos, e a condição peculiar da criança e do adolescente como pessoas em desenvolvimento. </a:t>
            </a:r>
          </a:p>
        </p:txBody>
      </p:sp>
      <p:grpSp>
        <p:nvGrpSpPr>
          <p:cNvPr id="25" name="Grupo 24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6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2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</p:sp>
          <p:sp>
            <p:nvSpPr>
              <p:cNvPr id="33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7" name="Grupo 26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28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30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</p:sp>
            <p:sp>
              <p:nvSpPr>
                <p:cNvPr id="31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29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2348</Words>
  <Application>Microsoft Office PowerPoint</Application>
  <PresentationFormat>Personalizar</PresentationFormat>
  <Paragraphs>1292</Paragraphs>
  <Slides>41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61" baseType="lpstr">
      <vt:lpstr>Liana</vt:lpstr>
      <vt:lpstr>Be Vietnam</vt:lpstr>
      <vt:lpstr>Aristotelica Pro</vt:lpstr>
      <vt:lpstr>Arial</vt:lpstr>
      <vt:lpstr>Open Sans</vt:lpstr>
      <vt:lpstr>Aristotelica Pro Bold</vt:lpstr>
      <vt:lpstr>Aristotelica Pro DemiBold</vt:lpstr>
      <vt:lpstr>Be Vietnam Ultra-Bold</vt:lpstr>
      <vt:lpstr>Glacial Indifference Bold</vt:lpstr>
      <vt:lpstr>KG Primary Penmanship</vt:lpstr>
      <vt:lpstr>Aristotelica Pro DemiBold Bold</vt:lpstr>
      <vt:lpstr>Calibri</vt:lpstr>
      <vt:lpstr>Gochi Hand</vt:lpstr>
      <vt:lpstr>Cloud Soft Bold</vt:lpstr>
      <vt:lpstr>Joanne Marie</vt:lpstr>
      <vt:lpstr>Montserrat</vt:lpstr>
      <vt:lpstr>Open Sans Bold</vt:lpstr>
      <vt:lpstr>Cinzel</vt:lpstr>
      <vt:lpstr>Cloud Soft Semi-Bold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Registro de Aprendizado</dc:title>
  <dc:creator>Nilceia Ribeiro da Cruz</dc:creator>
  <cp:lastModifiedBy>Conta da Microsoft</cp:lastModifiedBy>
  <cp:revision>8</cp:revision>
  <dcterms:created xsi:type="dcterms:W3CDTF">2006-08-16T00:00:00Z</dcterms:created>
  <dcterms:modified xsi:type="dcterms:W3CDTF">2025-10-15T15:27:38Z</dcterms:modified>
  <dc:identifier>DAFhAwGamiw</dc:identifier>
</cp:coreProperties>
</file>